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  <p:sldMasterId id="2147483744" r:id="rId3"/>
  </p:sldMasterIdLst>
  <p:notesMasterIdLst>
    <p:notesMasterId r:id="rId33"/>
  </p:notesMasterIdLst>
  <p:sldIdLst>
    <p:sldId id="256" r:id="rId4"/>
    <p:sldId id="269" r:id="rId5"/>
    <p:sldId id="295" r:id="rId6"/>
    <p:sldId id="274" r:id="rId7"/>
    <p:sldId id="283" r:id="rId8"/>
    <p:sldId id="273" r:id="rId9"/>
    <p:sldId id="284" r:id="rId10"/>
    <p:sldId id="268" r:id="rId11"/>
    <p:sldId id="287" r:id="rId12"/>
    <p:sldId id="282" r:id="rId13"/>
    <p:sldId id="281" r:id="rId14"/>
    <p:sldId id="280" r:id="rId15"/>
    <p:sldId id="277" r:id="rId16"/>
    <p:sldId id="319" r:id="rId17"/>
    <p:sldId id="289" r:id="rId18"/>
    <p:sldId id="320" r:id="rId19"/>
    <p:sldId id="321" r:id="rId20"/>
    <p:sldId id="322" r:id="rId21"/>
    <p:sldId id="324" r:id="rId22"/>
    <p:sldId id="323" r:id="rId23"/>
    <p:sldId id="292" r:id="rId24"/>
    <p:sldId id="326" r:id="rId25"/>
    <p:sldId id="327" r:id="rId26"/>
    <p:sldId id="328" r:id="rId27"/>
    <p:sldId id="291" r:id="rId28"/>
    <p:sldId id="288" r:id="rId29"/>
    <p:sldId id="329" r:id="rId30"/>
    <p:sldId id="309" r:id="rId31"/>
    <p:sldId id="31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574" autoAdjust="0"/>
  </p:normalViewPr>
  <p:slideViewPr>
    <p:cSldViewPr>
      <p:cViewPr>
        <p:scale>
          <a:sx n="40" d="100"/>
          <a:sy n="40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F7C393-C14A-4E81-87EF-519B71B8B7B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9D8DBA-D2AC-4F9F-9A97-1A9778A517D1}">
      <dgm:prSet custT="1"/>
      <dgm:spPr/>
      <dgm:t>
        <a:bodyPr/>
        <a:lstStyle/>
        <a:p>
          <a:pPr rtl="0"/>
          <a:r>
            <a:rPr lang="ru-RU" sz="1600" b="1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Шарипова</a:t>
          </a:r>
          <a:r>
            <a: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О.А. </a:t>
          </a:r>
          <a:endParaRPr lang="ru-RU" sz="16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EFB34E-D7EC-4EC6-B48A-15A4DC55E231}" type="parTrans" cxnId="{BE21B7AF-788B-447B-B2C2-D49DBA228B84}">
      <dgm:prSet/>
      <dgm:spPr/>
      <dgm:t>
        <a:bodyPr/>
        <a:lstStyle/>
        <a:p>
          <a:endParaRPr lang="ru-RU"/>
        </a:p>
      </dgm:t>
    </dgm:pt>
    <dgm:pt modelId="{9A2549DD-60BC-4946-AC94-09CA7395896E}" type="sibTrans" cxnId="{BE21B7AF-788B-447B-B2C2-D49DBA228B84}">
      <dgm:prSet/>
      <dgm:spPr/>
      <dgm:t>
        <a:bodyPr/>
        <a:lstStyle/>
        <a:p>
          <a:endParaRPr lang="ru-RU"/>
        </a:p>
      </dgm:t>
    </dgm:pt>
    <dgm:pt modelId="{198A5D43-83E2-4F6E-8F3C-4F1417EF738E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Заместитель заведующего</a:t>
          </a:r>
          <a:endParaRPr lang="ru-RU" sz="14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541190-EB30-4014-9FD7-2360777E0260}" type="parTrans" cxnId="{3D85E355-1894-447C-830A-7616293EF0FC}">
      <dgm:prSet/>
      <dgm:spPr/>
      <dgm:t>
        <a:bodyPr/>
        <a:lstStyle/>
        <a:p>
          <a:endParaRPr lang="ru-RU"/>
        </a:p>
      </dgm:t>
    </dgm:pt>
    <dgm:pt modelId="{65A29D7B-C405-4A29-AACC-324B4C2B6BD4}" type="sibTrans" cxnId="{3D85E355-1894-447C-830A-7616293EF0FC}">
      <dgm:prSet/>
      <dgm:spPr/>
      <dgm:t>
        <a:bodyPr/>
        <a:lstStyle/>
        <a:p>
          <a:endParaRPr lang="ru-RU"/>
        </a:p>
      </dgm:t>
    </dgm:pt>
    <dgm:pt modelId="{0A9CA8D0-13B7-4240-B813-5869CAFAF804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УВР </a:t>
          </a:r>
          <a:r>
            <a:rPr lang="ru-RU" sz="1400" b="1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Габишевского</a:t>
          </a:r>
          <a:r>
            <a: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pPr rtl="0"/>
          <a:r>
            <a: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детского сада «Одуванчик</a:t>
          </a:r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748833-42A8-4B8B-806D-2F6097503C4E}" type="parTrans" cxnId="{4C80A7BE-1135-491A-9553-1D9765BE09AF}">
      <dgm:prSet/>
      <dgm:spPr/>
      <dgm:t>
        <a:bodyPr/>
        <a:lstStyle/>
        <a:p>
          <a:endParaRPr lang="ru-RU"/>
        </a:p>
      </dgm:t>
    </dgm:pt>
    <dgm:pt modelId="{106E8641-9CB8-466E-B72D-52186AEE670A}" type="sibTrans" cxnId="{4C80A7BE-1135-491A-9553-1D9765BE09AF}">
      <dgm:prSet/>
      <dgm:spPr/>
      <dgm:t>
        <a:bodyPr/>
        <a:lstStyle/>
        <a:p>
          <a:endParaRPr lang="ru-RU"/>
        </a:p>
      </dgm:t>
    </dgm:pt>
    <dgm:pt modelId="{BACE46D0-04A8-44E1-A4BC-86284876655C}" type="pres">
      <dgm:prSet presAssocID="{0EF7C393-C14A-4E81-87EF-519B71B8B7B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9DB8A2-D79D-4EC3-8ED5-FF3EF6E43BD5}" type="pres">
      <dgm:prSet presAssocID="{109D8DBA-D2AC-4F9F-9A97-1A9778A517D1}" presName="circle1" presStyleLbl="node1" presStyleIdx="0" presStyleCnt="3"/>
      <dgm:spPr/>
    </dgm:pt>
    <dgm:pt modelId="{E89A5523-8601-40D4-81A2-A78CFF334570}" type="pres">
      <dgm:prSet presAssocID="{109D8DBA-D2AC-4F9F-9A97-1A9778A517D1}" presName="space" presStyleCnt="0"/>
      <dgm:spPr/>
    </dgm:pt>
    <dgm:pt modelId="{61FBD183-39DF-41D5-847E-0000144B6F9D}" type="pres">
      <dgm:prSet presAssocID="{109D8DBA-D2AC-4F9F-9A97-1A9778A517D1}" presName="rect1" presStyleLbl="alignAcc1" presStyleIdx="0" presStyleCnt="3" custLinFactNeighborY="6250"/>
      <dgm:spPr/>
      <dgm:t>
        <a:bodyPr/>
        <a:lstStyle/>
        <a:p>
          <a:endParaRPr lang="ru-RU"/>
        </a:p>
      </dgm:t>
    </dgm:pt>
    <dgm:pt modelId="{5648502A-FEDD-415A-ABB1-56646AD8A2BF}" type="pres">
      <dgm:prSet presAssocID="{198A5D43-83E2-4F6E-8F3C-4F1417EF738E}" presName="vertSpace2" presStyleLbl="node1" presStyleIdx="0" presStyleCnt="3"/>
      <dgm:spPr/>
    </dgm:pt>
    <dgm:pt modelId="{6405A1E6-67E8-4240-9B75-428301DD0E11}" type="pres">
      <dgm:prSet presAssocID="{198A5D43-83E2-4F6E-8F3C-4F1417EF738E}" presName="circle2" presStyleLbl="node1" presStyleIdx="1" presStyleCnt="3"/>
      <dgm:spPr/>
    </dgm:pt>
    <dgm:pt modelId="{6ECB6060-DD3E-422A-BE8B-BAAD8EE16309}" type="pres">
      <dgm:prSet presAssocID="{198A5D43-83E2-4F6E-8F3C-4F1417EF738E}" presName="rect2" presStyleLbl="alignAcc1" presStyleIdx="1" presStyleCnt="3" custLinFactNeighborX="5000" custLinFactNeighborY="1923"/>
      <dgm:spPr/>
      <dgm:t>
        <a:bodyPr/>
        <a:lstStyle/>
        <a:p>
          <a:endParaRPr lang="ru-RU"/>
        </a:p>
      </dgm:t>
    </dgm:pt>
    <dgm:pt modelId="{1B389662-7E9A-433B-9DD5-F7159829766C}" type="pres">
      <dgm:prSet presAssocID="{0A9CA8D0-13B7-4240-B813-5869CAFAF804}" presName="vertSpace3" presStyleLbl="node1" presStyleIdx="1" presStyleCnt="3"/>
      <dgm:spPr/>
    </dgm:pt>
    <dgm:pt modelId="{F0508CB6-AF57-41A7-94E4-EBF429937F47}" type="pres">
      <dgm:prSet presAssocID="{0A9CA8D0-13B7-4240-B813-5869CAFAF804}" presName="circle3" presStyleLbl="node1" presStyleIdx="2" presStyleCnt="3"/>
      <dgm:spPr/>
    </dgm:pt>
    <dgm:pt modelId="{65C7DF7F-DFF8-4ACA-B83E-F022B4F21B2E}" type="pres">
      <dgm:prSet presAssocID="{0A9CA8D0-13B7-4240-B813-5869CAFAF804}" presName="rect3" presStyleLbl="alignAcc1" presStyleIdx="2" presStyleCnt="3"/>
      <dgm:spPr/>
      <dgm:t>
        <a:bodyPr/>
        <a:lstStyle/>
        <a:p>
          <a:endParaRPr lang="ru-RU"/>
        </a:p>
      </dgm:t>
    </dgm:pt>
    <dgm:pt modelId="{C193856F-3DFC-45D6-8CAA-1BCD19C90336}" type="pres">
      <dgm:prSet presAssocID="{109D8DBA-D2AC-4F9F-9A97-1A9778A517D1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C4635-B6EB-462A-814E-0667DE93363D}" type="pres">
      <dgm:prSet presAssocID="{198A5D43-83E2-4F6E-8F3C-4F1417EF738E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4E342-524A-4DB3-944A-65DCC569DA79}" type="pres">
      <dgm:prSet presAssocID="{0A9CA8D0-13B7-4240-B813-5869CAFAF804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32451D-1C9B-4FC5-8FC3-C2A05D2B0953}" type="presOf" srcId="{109D8DBA-D2AC-4F9F-9A97-1A9778A517D1}" destId="{61FBD183-39DF-41D5-847E-0000144B6F9D}" srcOrd="0" destOrd="0" presId="urn:microsoft.com/office/officeart/2005/8/layout/target3"/>
    <dgm:cxn modelId="{8E08D755-9CD0-4C73-A380-A9F9AB4A0E92}" type="presOf" srcId="{0A9CA8D0-13B7-4240-B813-5869CAFAF804}" destId="{65C7DF7F-DFF8-4ACA-B83E-F022B4F21B2E}" srcOrd="0" destOrd="0" presId="urn:microsoft.com/office/officeart/2005/8/layout/target3"/>
    <dgm:cxn modelId="{BE21B7AF-788B-447B-B2C2-D49DBA228B84}" srcId="{0EF7C393-C14A-4E81-87EF-519B71B8B7BB}" destId="{109D8DBA-D2AC-4F9F-9A97-1A9778A517D1}" srcOrd="0" destOrd="0" parTransId="{DCEFB34E-D7EC-4EC6-B48A-15A4DC55E231}" sibTransId="{9A2549DD-60BC-4946-AC94-09CA7395896E}"/>
    <dgm:cxn modelId="{3D85E355-1894-447C-830A-7616293EF0FC}" srcId="{0EF7C393-C14A-4E81-87EF-519B71B8B7BB}" destId="{198A5D43-83E2-4F6E-8F3C-4F1417EF738E}" srcOrd="1" destOrd="0" parTransId="{8F541190-EB30-4014-9FD7-2360777E0260}" sibTransId="{65A29D7B-C405-4A29-AACC-324B4C2B6BD4}"/>
    <dgm:cxn modelId="{1903ED2D-FE03-474E-AA4C-B5A6FF68251F}" type="presOf" srcId="{198A5D43-83E2-4F6E-8F3C-4F1417EF738E}" destId="{6ECB6060-DD3E-422A-BE8B-BAAD8EE16309}" srcOrd="0" destOrd="0" presId="urn:microsoft.com/office/officeart/2005/8/layout/target3"/>
    <dgm:cxn modelId="{C85D1594-CDC2-4BC9-A683-C2FC7A62722E}" type="presOf" srcId="{0A9CA8D0-13B7-4240-B813-5869CAFAF804}" destId="{0054E342-524A-4DB3-944A-65DCC569DA79}" srcOrd="1" destOrd="0" presId="urn:microsoft.com/office/officeart/2005/8/layout/target3"/>
    <dgm:cxn modelId="{6ED7E7DA-01EC-4E2C-9FCB-57A2C412FEFB}" type="presOf" srcId="{198A5D43-83E2-4F6E-8F3C-4F1417EF738E}" destId="{538C4635-B6EB-462A-814E-0667DE93363D}" srcOrd="1" destOrd="0" presId="urn:microsoft.com/office/officeart/2005/8/layout/target3"/>
    <dgm:cxn modelId="{4C80A7BE-1135-491A-9553-1D9765BE09AF}" srcId="{0EF7C393-C14A-4E81-87EF-519B71B8B7BB}" destId="{0A9CA8D0-13B7-4240-B813-5869CAFAF804}" srcOrd="2" destOrd="0" parTransId="{48748833-42A8-4B8B-806D-2F6097503C4E}" sibTransId="{106E8641-9CB8-466E-B72D-52186AEE670A}"/>
    <dgm:cxn modelId="{C54F37D6-6480-472D-97D5-08FD26D83864}" type="presOf" srcId="{0EF7C393-C14A-4E81-87EF-519B71B8B7BB}" destId="{BACE46D0-04A8-44E1-A4BC-86284876655C}" srcOrd="0" destOrd="0" presId="urn:microsoft.com/office/officeart/2005/8/layout/target3"/>
    <dgm:cxn modelId="{EF7A3739-CC7E-44A4-8BF8-CAC934994050}" type="presOf" srcId="{109D8DBA-D2AC-4F9F-9A97-1A9778A517D1}" destId="{C193856F-3DFC-45D6-8CAA-1BCD19C90336}" srcOrd="1" destOrd="0" presId="urn:microsoft.com/office/officeart/2005/8/layout/target3"/>
    <dgm:cxn modelId="{6B0064C4-C719-4484-B794-5AD91C858CEC}" type="presParOf" srcId="{BACE46D0-04A8-44E1-A4BC-86284876655C}" destId="{239DB8A2-D79D-4EC3-8ED5-FF3EF6E43BD5}" srcOrd="0" destOrd="0" presId="urn:microsoft.com/office/officeart/2005/8/layout/target3"/>
    <dgm:cxn modelId="{C5FC7A76-C7ED-4E07-A557-A2A32AE344B5}" type="presParOf" srcId="{BACE46D0-04A8-44E1-A4BC-86284876655C}" destId="{E89A5523-8601-40D4-81A2-A78CFF334570}" srcOrd="1" destOrd="0" presId="urn:microsoft.com/office/officeart/2005/8/layout/target3"/>
    <dgm:cxn modelId="{4D7F6577-DE07-47BA-AA33-04C751C6599C}" type="presParOf" srcId="{BACE46D0-04A8-44E1-A4BC-86284876655C}" destId="{61FBD183-39DF-41D5-847E-0000144B6F9D}" srcOrd="2" destOrd="0" presId="urn:microsoft.com/office/officeart/2005/8/layout/target3"/>
    <dgm:cxn modelId="{CC5158A3-59E3-488A-BBCD-4E68FE9659DF}" type="presParOf" srcId="{BACE46D0-04A8-44E1-A4BC-86284876655C}" destId="{5648502A-FEDD-415A-ABB1-56646AD8A2BF}" srcOrd="3" destOrd="0" presId="urn:microsoft.com/office/officeart/2005/8/layout/target3"/>
    <dgm:cxn modelId="{CEFBC791-1AA1-462B-A01C-54876C491A93}" type="presParOf" srcId="{BACE46D0-04A8-44E1-A4BC-86284876655C}" destId="{6405A1E6-67E8-4240-9B75-428301DD0E11}" srcOrd="4" destOrd="0" presId="urn:microsoft.com/office/officeart/2005/8/layout/target3"/>
    <dgm:cxn modelId="{D5D4580A-F2D7-49D4-902C-DFAEB4487499}" type="presParOf" srcId="{BACE46D0-04A8-44E1-A4BC-86284876655C}" destId="{6ECB6060-DD3E-422A-BE8B-BAAD8EE16309}" srcOrd="5" destOrd="0" presId="urn:microsoft.com/office/officeart/2005/8/layout/target3"/>
    <dgm:cxn modelId="{85E80162-A940-4DF3-8E00-E4128940B858}" type="presParOf" srcId="{BACE46D0-04A8-44E1-A4BC-86284876655C}" destId="{1B389662-7E9A-433B-9DD5-F7159829766C}" srcOrd="6" destOrd="0" presId="urn:microsoft.com/office/officeart/2005/8/layout/target3"/>
    <dgm:cxn modelId="{30751C53-6149-43CC-AA7D-8C4D74145AAC}" type="presParOf" srcId="{BACE46D0-04A8-44E1-A4BC-86284876655C}" destId="{F0508CB6-AF57-41A7-94E4-EBF429937F47}" srcOrd="7" destOrd="0" presId="urn:microsoft.com/office/officeart/2005/8/layout/target3"/>
    <dgm:cxn modelId="{71E21CD5-3C41-46F5-AEC6-0539B309172C}" type="presParOf" srcId="{BACE46D0-04A8-44E1-A4BC-86284876655C}" destId="{65C7DF7F-DFF8-4ACA-B83E-F022B4F21B2E}" srcOrd="8" destOrd="0" presId="urn:microsoft.com/office/officeart/2005/8/layout/target3"/>
    <dgm:cxn modelId="{A3137E76-F20C-4610-A41F-4201908A33AB}" type="presParOf" srcId="{BACE46D0-04A8-44E1-A4BC-86284876655C}" destId="{C193856F-3DFC-45D6-8CAA-1BCD19C90336}" srcOrd="9" destOrd="0" presId="urn:microsoft.com/office/officeart/2005/8/layout/target3"/>
    <dgm:cxn modelId="{3B3ACB95-EAFE-4A71-9BA9-BA696F958F2A}" type="presParOf" srcId="{BACE46D0-04A8-44E1-A4BC-86284876655C}" destId="{538C4635-B6EB-462A-814E-0667DE93363D}" srcOrd="10" destOrd="0" presId="urn:microsoft.com/office/officeart/2005/8/layout/target3"/>
    <dgm:cxn modelId="{31FD25F2-E3EF-4905-A738-D4BC1FF4CFDF}" type="presParOf" srcId="{BACE46D0-04A8-44E1-A4BC-86284876655C}" destId="{0054E342-524A-4DB3-944A-65DCC569DA79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2E8F20-6176-4FD0-BB94-6417CFE87B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98F567-A5BE-4A26-8A33-9486F8540903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rPr>
            <a:t>по времени осуществления</a:t>
          </a:r>
          <a:endParaRPr lang="ru-RU" sz="32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  <a:cs typeface="Times New Roman" pitchFamily="18" charset="0"/>
          </a:endParaRPr>
        </a:p>
      </dgm:t>
    </dgm:pt>
    <dgm:pt modelId="{A6B051FB-3A5C-4F42-BB81-6C830CDB7B57}" type="parTrans" cxnId="{8366A495-AFC7-4F9D-A9C3-C9AFA9548588}">
      <dgm:prSet/>
      <dgm:spPr/>
      <dgm:t>
        <a:bodyPr/>
        <a:lstStyle/>
        <a:p>
          <a:endParaRPr lang="ru-RU"/>
        </a:p>
      </dgm:t>
    </dgm:pt>
    <dgm:pt modelId="{D91A1393-9DFB-425E-BD0B-28FA844D3059}" type="sibTrans" cxnId="{8366A495-AFC7-4F9D-A9C3-C9AFA9548588}">
      <dgm:prSet/>
      <dgm:spPr/>
      <dgm:t>
        <a:bodyPr/>
        <a:lstStyle/>
        <a:p>
          <a:endParaRPr lang="ru-RU"/>
        </a:p>
      </dgm:t>
    </dgm:pt>
    <dgm:pt modelId="{0479B4EF-9E57-4A1B-8912-180B3ED41A23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предварительный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483C00-6474-4A5D-9A35-F95385647EC1}" type="parTrans" cxnId="{7D35638C-F6B3-4A3C-A883-A3F795E598D1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6BCFD1D5-C686-4000-A371-812E300C0E38}" type="sibTrans" cxnId="{7D35638C-F6B3-4A3C-A883-A3F795E598D1}">
      <dgm:prSet/>
      <dgm:spPr/>
      <dgm:t>
        <a:bodyPr/>
        <a:lstStyle/>
        <a:p>
          <a:endParaRPr lang="ru-RU"/>
        </a:p>
      </dgm:t>
    </dgm:pt>
    <dgm:pt modelId="{74AADCC7-AFF6-405E-BEF0-68D1D57133FB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текущий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7140FC-0044-4A51-97B5-546463472D7F}" type="parTrans" cxnId="{B2855293-0A31-4D02-B6D0-C6D83DF8F45A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46C6B03A-176E-45E4-954F-6E19FDAEBBBA}" type="sibTrans" cxnId="{B2855293-0A31-4D02-B6D0-C6D83DF8F45A}">
      <dgm:prSet/>
      <dgm:spPr/>
      <dgm:t>
        <a:bodyPr/>
        <a:lstStyle/>
        <a:p>
          <a:endParaRPr lang="ru-RU"/>
        </a:p>
      </dgm:t>
    </dgm:pt>
    <dgm:pt modelId="{F86A821D-6D5D-40DE-BA82-A82CC6FEDFF9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промежуточный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01278A-1C69-4A54-8451-C98254D6C3C0}" type="parTrans" cxnId="{A2EF8902-FFB4-4D12-ADE5-23A69B8E0BE0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32BBF1C4-D428-497F-BEE4-28E0DF3725AC}" type="sibTrans" cxnId="{A2EF8902-FFB4-4D12-ADE5-23A69B8E0BE0}">
      <dgm:prSet/>
      <dgm:spPr/>
      <dgm:t>
        <a:bodyPr/>
        <a:lstStyle/>
        <a:p>
          <a:endParaRPr lang="ru-RU"/>
        </a:p>
      </dgm:t>
    </dgm:pt>
    <dgm:pt modelId="{FB34AD65-F957-49B5-B0A8-74C426CB661C}">
      <dgm:prSet/>
      <dgm:spPr/>
      <dgm:t>
        <a:bodyPr/>
        <a:lstStyle/>
        <a:p>
          <a:endParaRPr lang="ru-RU" dirty="0"/>
        </a:p>
      </dgm:t>
    </dgm:pt>
    <dgm:pt modelId="{9BE6A8DB-1CC0-48E4-BFE7-522DBCF90A8B}" type="parTrans" cxnId="{E61ED48B-294D-4927-A599-D8BDED9C8DCD}">
      <dgm:prSet/>
      <dgm:spPr/>
      <dgm:t>
        <a:bodyPr/>
        <a:lstStyle/>
        <a:p>
          <a:endParaRPr lang="ru-RU"/>
        </a:p>
      </dgm:t>
    </dgm:pt>
    <dgm:pt modelId="{B9FCF623-71E2-4F28-9648-6D4EEBD26A15}" type="sibTrans" cxnId="{E61ED48B-294D-4927-A599-D8BDED9C8DCD}">
      <dgm:prSet/>
      <dgm:spPr/>
      <dgm:t>
        <a:bodyPr/>
        <a:lstStyle/>
        <a:p>
          <a:endParaRPr lang="ru-RU"/>
        </a:p>
      </dgm:t>
    </dgm:pt>
    <dgm:pt modelId="{82F738A2-A99E-4A85-A64B-5E542A81BB02}">
      <dgm:prSet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итоговый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CB8378-C000-4D24-8A7D-7BCB0810456D}" type="parTrans" cxnId="{DD15146E-A5BC-4EA8-B773-503E7D087728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E99AF307-2145-4F33-B343-67279DDB3020}" type="sibTrans" cxnId="{DD15146E-A5BC-4EA8-B773-503E7D087728}">
      <dgm:prSet/>
      <dgm:spPr/>
      <dgm:t>
        <a:bodyPr/>
        <a:lstStyle/>
        <a:p>
          <a:endParaRPr lang="ru-RU"/>
        </a:p>
      </dgm:t>
    </dgm:pt>
    <dgm:pt modelId="{8F2D9008-7C45-454C-AFE9-18C134D720BF}">
      <dgm:prSet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эпизодический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11FBAD-F0DF-4220-B82A-5C013EFFC7F3}" type="parTrans" cxnId="{C6690420-974D-452E-9470-1B41720D100A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5CF2F768-3691-4ABB-9D81-509797BCDF9B}" type="sibTrans" cxnId="{C6690420-974D-452E-9470-1B41720D100A}">
      <dgm:prSet/>
      <dgm:spPr/>
      <dgm:t>
        <a:bodyPr/>
        <a:lstStyle/>
        <a:p>
          <a:endParaRPr lang="ru-RU"/>
        </a:p>
      </dgm:t>
    </dgm:pt>
    <dgm:pt modelId="{7B51FCF3-4B94-4396-87B0-18E9E272B568}">
      <dgm:prSet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периодический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55FD7F-14DA-4050-B423-A804C2F6EEFD}" type="parTrans" cxnId="{D78D7D34-9E08-4097-8FF9-E542F592CFF9}">
      <dgm:prSet/>
      <dgm:spPr>
        <a:ln>
          <a:solidFill>
            <a:srgbClr val="0000FF"/>
          </a:solidFill>
        </a:ln>
      </dgm:spPr>
      <dgm:t>
        <a:bodyPr/>
        <a:lstStyle/>
        <a:p>
          <a:endParaRPr lang="ru-RU"/>
        </a:p>
      </dgm:t>
    </dgm:pt>
    <dgm:pt modelId="{9F0C83FF-A168-4664-94EB-D5C914FCF038}" type="sibTrans" cxnId="{D78D7D34-9E08-4097-8FF9-E542F592CFF9}">
      <dgm:prSet/>
      <dgm:spPr/>
      <dgm:t>
        <a:bodyPr/>
        <a:lstStyle/>
        <a:p>
          <a:endParaRPr lang="ru-RU"/>
        </a:p>
      </dgm:t>
    </dgm:pt>
    <dgm:pt modelId="{F5E85145-AF60-4027-8689-5DC69C4D267D}" type="pres">
      <dgm:prSet presAssocID="{372E8F20-6176-4FD0-BB94-6417CFE87B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5A9819-9594-486C-B199-55EC2850A8D7}" type="pres">
      <dgm:prSet presAssocID="{D298F567-A5BE-4A26-8A33-9486F8540903}" presName="centerShape" presStyleLbl="node0" presStyleIdx="0" presStyleCnt="1" custScaleX="200264" custScaleY="118112" custLinFactNeighborX="-1797" custLinFactNeighborY="-16755"/>
      <dgm:spPr/>
      <dgm:t>
        <a:bodyPr/>
        <a:lstStyle/>
        <a:p>
          <a:endParaRPr lang="ru-RU"/>
        </a:p>
      </dgm:t>
    </dgm:pt>
    <dgm:pt modelId="{E9306E97-097C-449D-A03D-37AC0347354C}" type="pres">
      <dgm:prSet presAssocID="{25483C00-6474-4A5D-9A35-F95385647EC1}" presName="parTrans" presStyleLbl="bgSibTrans2D1" presStyleIdx="0" presStyleCnt="6" custScaleX="119194" custLinFactNeighborX="33209" custLinFactNeighborY="15682"/>
      <dgm:spPr/>
      <dgm:t>
        <a:bodyPr/>
        <a:lstStyle/>
        <a:p>
          <a:endParaRPr lang="ru-RU"/>
        </a:p>
      </dgm:t>
    </dgm:pt>
    <dgm:pt modelId="{29401208-E434-44A1-8E45-8C314C405F25}" type="pres">
      <dgm:prSet presAssocID="{0479B4EF-9E57-4A1B-8912-180B3ED41A23}" presName="node" presStyleLbl="node1" presStyleIdx="0" presStyleCnt="6" custScaleX="200834" custScaleY="74382" custRadScaleRad="101365" custRadScaleInc="387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C353A-654E-4E7D-92C8-22A12E991E71}" type="pres">
      <dgm:prSet presAssocID="{FB7140FC-0044-4A51-97B5-546463472D7F}" presName="parTrans" presStyleLbl="bgSibTrans2D1" presStyleIdx="1" presStyleCnt="6" custScaleX="79219" custLinFactNeighborX="28284" custLinFactNeighborY="-27301"/>
      <dgm:spPr/>
      <dgm:t>
        <a:bodyPr/>
        <a:lstStyle/>
        <a:p>
          <a:endParaRPr lang="ru-RU"/>
        </a:p>
      </dgm:t>
    </dgm:pt>
    <dgm:pt modelId="{0B777A35-6190-4040-B5B7-52F009D3088E}" type="pres">
      <dgm:prSet presAssocID="{74AADCC7-AFF6-405E-BEF0-68D1D57133FB}" presName="node" presStyleLbl="node1" presStyleIdx="1" presStyleCnt="6" custScaleX="102442" custScaleY="69248" custRadScaleRad="111820" custRadScaleInc="-59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BFD8F-5099-4960-BFA4-B8BC975C91E0}" type="pres">
      <dgm:prSet presAssocID="{EC01278A-1C69-4A54-8451-C98254D6C3C0}" presName="parTrans" presStyleLbl="bgSibTrans2D1" presStyleIdx="2" presStyleCnt="6" custScaleX="78407" custLinFactNeighborX="4983" custLinFactNeighborY="32152"/>
      <dgm:spPr/>
      <dgm:t>
        <a:bodyPr/>
        <a:lstStyle/>
        <a:p>
          <a:endParaRPr lang="ru-RU"/>
        </a:p>
      </dgm:t>
    </dgm:pt>
    <dgm:pt modelId="{E9EF76E8-33FE-41F1-8975-A752CB2BDA97}" type="pres">
      <dgm:prSet presAssocID="{F86A821D-6D5D-40DE-BA82-A82CC6FEDFF9}" presName="node" presStyleLbl="node1" presStyleIdx="2" presStyleCnt="6" custScaleX="180726" custScaleY="73273" custRadScaleRad="113845" custRadScaleInc="-59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6692F-A1CD-4ED7-9040-7F0BA7AB3BA5}" type="pres">
      <dgm:prSet presAssocID="{33CB8378-C000-4D24-8A7D-7BCB0810456D}" presName="parTrans" presStyleLbl="bgSibTrans2D1" presStyleIdx="3" presStyleCnt="6" custScaleX="51679" custLinFactNeighborX="-43823" custLinFactNeighborY="-2567"/>
      <dgm:spPr/>
      <dgm:t>
        <a:bodyPr/>
        <a:lstStyle/>
        <a:p>
          <a:endParaRPr lang="ru-RU"/>
        </a:p>
      </dgm:t>
    </dgm:pt>
    <dgm:pt modelId="{7932A3F3-CA0C-4A44-8F10-DE899A4C710C}" type="pres">
      <dgm:prSet presAssocID="{82F738A2-A99E-4A85-A64B-5E542A81BB02}" presName="node" presStyleLbl="node1" presStyleIdx="3" presStyleCnt="6" custScaleX="110941" custScaleY="76750" custRadScaleRad="103218" custRadScaleInc="173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1AB86-90E3-41A3-9053-5B5F5AB31369}" type="pres">
      <dgm:prSet presAssocID="{A111FBAD-F0DF-4220-B82A-5C013EFFC7F3}" presName="parTrans" presStyleLbl="bgSibTrans2D1" presStyleIdx="4" presStyleCnt="6" custLinFactNeighborX="11369" custLinFactNeighborY="-32820"/>
      <dgm:spPr/>
      <dgm:t>
        <a:bodyPr/>
        <a:lstStyle/>
        <a:p>
          <a:endParaRPr lang="ru-RU"/>
        </a:p>
      </dgm:t>
    </dgm:pt>
    <dgm:pt modelId="{0C2257EE-EDEF-4150-AFEB-B385DDB5C798}" type="pres">
      <dgm:prSet presAssocID="{8F2D9008-7C45-454C-AFE9-18C134D720BF}" presName="node" presStyleLbl="node1" presStyleIdx="4" presStyleCnt="6" custScaleX="174721" custScaleY="69475" custRadScaleRad="77763" custRadScaleInc="-523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96F04-7C4A-44AB-8921-39A5929B7BFF}" type="pres">
      <dgm:prSet presAssocID="{8155FD7F-14DA-4050-B423-A804C2F6EEFD}" presName="parTrans" presStyleLbl="bgSibTrans2D1" presStyleIdx="5" presStyleCnt="6" custAng="807087" custScaleX="75579" custLinFactNeighborX="-20343" custLinFactNeighborY="-35564"/>
      <dgm:spPr/>
      <dgm:t>
        <a:bodyPr/>
        <a:lstStyle/>
        <a:p>
          <a:endParaRPr lang="ru-RU"/>
        </a:p>
      </dgm:t>
    </dgm:pt>
    <dgm:pt modelId="{BE7439A8-4818-43A1-AC43-E53A6B326901}" type="pres">
      <dgm:prSet presAssocID="{7B51FCF3-4B94-4396-87B0-18E9E272B568}" presName="node" presStyleLbl="node1" presStyleIdx="5" presStyleCnt="6" custScaleX="175125" custScaleY="77074" custRadScaleRad="76193" custRadScaleInc="45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15146E-A5BC-4EA8-B773-503E7D087728}" srcId="{D298F567-A5BE-4A26-8A33-9486F8540903}" destId="{82F738A2-A99E-4A85-A64B-5E542A81BB02}" srcOrd="3" destOrd="0" parTransId="{33CB8378-C000-4D24-8A7D-7BCB0810456D}" sibTransId="{E99AF307-2145-4F33-B343-67279DDB3020}"/>
    <dgm:cxn modelId="{028A9950-D460-49EE-88A2-A674EF1C8018}" type="presOf" srcId="{FB7140FC-0044-4A51-97B5-546463472D7F}" destId="{263C353A-654E-4E7D-92C8-22A12E991E71}" srcOrd="0" destOrd="0" presId="urn:microsoft.com/office/officeart/2005/8/layout/radial4"/>
    <dgm:cxn modelId="{E61ED48B-294D-4927-A599-D8BDED9C8DCD}" srcId="{372E8F20-6176-4FD0-BB94-6417CFE87B7E}" destId="{FB34AD65-F957-49B5-B0A8-74C426CB661C}" srcOrd="1" destOrd="0" parTransId="{9BE6A8DB-1CC0-48E4-BFE7-522DBCF90A8B}" sibTransId="{B9FCF623-71E2-4F28-9648-6D4EEBD26A15}"/>
    <dgm:cxn modelId="{C6690420-974D-452E-9470-1B41720D100A}" srcId="{D298F567-A5BE-4A26-8A33-9486F8540903}" destId="{8F2D9008-7C45-454C-AFE9-18C134D720BF}" srcOrd="4" destOrd="0" parTransId="{A111FBAD-F0DF-4220-B82A-5C013EFFC7F3}" sibTransId="{5CF2F768-3691-4ABB-9D81-509797BCDF9B}"/>
    <dgm:cxn modelId="{6F11CC05-C947-422B-A6A7-384220088E8D}" type="presOf" srcId="{7B51FCF3-4B94-4396-87B0-18E9E272B568}" destId="{BE7439A8-4818-43A1-AC43-E53A6B326901}" srcOrd="0" destOrd="0" presId="urn:microsoft.com/office/officeart/2005/8/layout/radial4"/>
    <dgm:cxn modelId="{6DD1349A-A3E9-49FA-AF9B-1CBDC70A2C14}" type="presOf" srcId="{33CB8378-C000-4D24-8A7D-7BCB0810456D}" destId="{E476692F-A1CD-4ED7-9040-7F0BA7AB3BA5}" srcOrd="0" destOrd="0" presId="urn:microsoft.com/office/officeart/2005/8/layout/radial4"/>
    <dgm:cxn modelId="{9D88C55C-F089-4A57-ACDB-BE162BC49C6A}" type="presOf" srcId="{25483C00-6474-4A5D-9A35-F95385647EC1}" destId="{E9306E97-097C-449D-A03D-37AC0347354C}" srcOrd="0" destOrd="0" presId="urn:microsoft.com/office/officeart/2005/8/layout/radial4"/>
    <dgm:cxn modelId="{8366A495-AFC7-4F9D-A9C3-C9AFA9548588}" srcId="{372E8F20-6176-4FD0-BB94-6417CFE87B7E}" destId="{D298F567-A5BE-4A26-8A33-9486F8540903}" srcOrd="0" destOrd="0" parTransId="{A6B051FB-3A5C-4F42-BB81-6C830CDB7B57}" sibTransId="{D91A1393-9DFB-425E-BD0B-28FA844D3059}"/>
    <dgm:cxn modelId="{A2EF8902-FFB4-4D12-ADE5-23A69B8E0BE0}" srcId="{D298F567-A5BE-4A26-8A33-9486F8540903}" destId="{F86A821D-6D5D-40DE-BA82-A82CC6FEDFF9}" srcOrd="2" destOrd="0" parTransId="{EC01278A-1C69-4A54-8451-C98254D6C3C0}" sibTransId="{32BBF1C4-D428-497F-BEE4-28E0DF3725AC}"/>
    <dgm:cxn modelId="{0E70BFB0-9889-49B2-AE50-0B0A5A97EDF0}" type="presOf" srcId="{8F2D9008-7C45-454C-AFE9-18C134D720BF}" destId="{0C2257EE-EDEF-4150-AFEB-B385DDB5C798}" srcOrd="0" destOrd="0" presId="urn:microsoft.com/office/officeart/2005/8/layout/radial4"/>
    <dgm:cxn modelId="{F0C64898-D931-4BE3-AE93-0213AFF2E7E0}" type="presOf" srcId="{372E8F20-6176-4FD0-BB94-6417CFE87B7E}" destId="{F5E85145-AF60-4027-8689-5DC69C4D267D}" srcOrd="0" destOrd="0" presId="urn:microsoft.com/office/officeart/2005/8/layout/radial4"/>
    <dgm:cxn modelId="{7D35638C-F6B3-4A3C-A883-A3F795E598D1}" srcId="{D298F567-A5BE-4A26-8A33-9486F8540903}" destId="{0479B4EF-9E57-4A1B-8912-180B3ED41A23}" srcOrd="0" destOrd="0" parTransId="{25483C00-6474-4A5D-9A35-F95385647EC1}" sibTransId="{6BCFD1D5-C686-4000-A371-812E300C0E38}"/>
    <dgm:cxn modelId="{3BF220CE-A57C-4E9B-A131-6EECCCE91658}" type="presOf" srcId="{F86A821D-6D5D-40DE-BA82-A82CC6FEDFF9}" destId="{E9EF76E8-33FE-41F1-8975-A752CB2BDA97}" srcOrd="0" destOrd="0" presId="urn:microsoft.com/office/officeart/2005/8/layout/radial4"/>
    <dgm:cxn modelId="{CC4FF236-5E5D-420A-AC7D-F03833F95621}" type="presOf" srcId="{EC01278A-1C69-4A54-8451-C98254D6C3C0}" destId="{655BFD8F-5099-4960-BFA4-B8BC975C91E0}" srcOrd="0" destOrd="0" presId="urn:microsoft.com/office/officeart/2005/8/layout/radial4"/>
    <dgm:cxn modelId="{B2855293-0A31-4D02-B6D0-C6D83DF8F45A}" srcId="{D298F567-A5BE-4A26-8A33-9486F8540903}" destId="{74AADCC7-AFF6-405E-BEF0-68D1D57133FB}" srcOrd="1" destOrd="0" parTransId="{FB7140FC-0044-4A51-97B5-546463472D7F}" sibTransId="{46C6B03A-176E-45E4-954F-6E19FDAEBBBA}"/>
    <dgm:cxn modelId="{703ECADA-2CAC-4076-9C4E-2089214AF76A}" type="presOf" srcId="{82F738A2-A99E-4A85-A64B-5E542A81BB02}" destId="{7932A3F3-CA0C-4A44-8F10-DE899A4C710C}" srcOrd="0" destOrd="0" presId="urn:microsoft.com/office/officeart/2005/8/layout/radial4"/>
    <dgm:cxn modelId="{92C5D8C8-48D0-48D4-8304-A140DC2FB360}" type="presOf" srcId="{8155FD7F-14DA-4050-B423-A804C2F6EEFD}" destId="{91096F04-7C4A-44AB-8921-39A5929B7BFF}" srcOrd="0" destOrd="0" presId="urn:microsoft.com/office/officeart/2005/8/layout/radial4"/>
    <dgm:cxn modelId="{0626CE88-4D3B-458B-8AAE-8E11CF0EEDCA}" type="presOf" srcId="{0479B4EF-9E57-4A1B-8912-180B3ED41A23}" destId="{29401208-E434-44A1-8E45-8C314C405F25}" srcOrd="0" destOrd="0" presId="urn:microsoft.com/office/officeart/2005/8/layout/radial4"/>
    <dgm:cxn modelId="{60C4F1B4-2A4A-4F3B-A9F2-BCB3E1D92A4D}" type="presOf" srcId="{A111FBAD-F0DF-4220-B82A-5C013EFFC7F3}" destId="{3CA1AB86-90E3-41A3-9053-5B5F5AB31369}" srcOrd="0" destOrd="0" presId="urn:microsoft.com/office/officeart/2005/8/layout/radial4"/>
    <dgm:cxn modelId="{D78D7D34-9E08-4097-8FF9-E542F592CFF9}" srcId="{D298F567-A5BE-4A26-8A33-9486F8540903}" destId="{7B51FCF3-4B94-4396-87B0-18E9E272B568}" srcOrd="5" destOrd="0" parTransId="{8155FD7F-14DA-4050-B423-A804C2F6EEFD}" sibTransId="{9F0C83FF-A168-4664-94EB-D5C914FCF038}"/>
    <dgm:cxn modelId="{BE222D73-68EA-48AC-BC0C-89DAE6374E12}" type="presOf" srcId="{74AADCC7-AFF6-405E-BEF0-68D1D57133FB}" destId="{0B777A35-6190-4040-B5B7-52F009D3088E}" srcOrd="0" destOrd="0" presId="urn:microsoft.com/office/officeart/2005/8/layout/radial4"/>
    <dgm:cxn modelId="{929E021D-274D-4F36-A2D6-3671838E851D}" type="presOf" srcId="{D298F567-A5BE-4A26-8A33-9486F8540903}" destId="{195A9819-9594-486C-B199-55EC2850A8D7}" srcOrd="0" destOrd="0" presId="urn:microsoft.com/office/officeart/2005/8/layout/radial4"/>
    <dgm:cxn modelId="{0DE1DC7B-79C3-44B1-83AF-2CFB0C1A5549}" type="presParOf" srcId="{F5E85145-AF60-4027-8689-5DC69C4D267D}" destId="{195A9819-9594-486C-B199-55EC2850A8D7}" srcOrd="0" destOrd="0" presId="urn:microsoft.com/office/officeart/2005/8/layout/radial4"/>
    <dgm:cxn modelId="{FCFC3316-D4B8-4BD7-89A0-06EB7298944F}" type="presParOf" srcId="{F5E85145-AF60-4027-8689-5DC69C4D267D}" destId="{E9306E97-097C-449D-A03D-37AC0347354C}" srcOrd="1" destOrd="0" presId="urn:microsoft.com/office/officeart/2005/8/layout/radial4"/>
    <dgm:cxn modelId="{C27C31E0-9D80-4C9F-A22E-2F1F6F1BF2D6}" type="presParOf" srcId="{F5E85145-AF60-4027-8689-5DC69C4D267D}" destId="{29401208-E434-44A1-8E45-8C314C405F25}" srcOrd="2" destOrd="0" presId="urn:microsoft.com/office/officeart/2005/8/layout/radial4"/>
    <dgm:cxn modelId="{777179F4-8889-4109-B627-AD17C3CFF2AB}" type="presParOf" srcId="{F5E85145-AF60-4027-8689-5DC69C4D267D}" destId="{263C353A-654E-4E7D-92C8-22A12E991E71}" srcOrd="3" destOrd="0" presId="urn:microsoft.com/office/officeart/2005/8/layout/radial4"/>
    <dgm:cxn modelId="{7D7D6CFE-9E17-411B-B8CE-909AD842E988}" type="presParOf" srcId="{F5E85145-AF60-4027-8689-5DC69C4D267D}" destId="{0B777A35-6190-4040-B5B7-52F009D3088E}" srcOrd="4" destOrd="0" presId="urn:microsoft.com/office/officeart/2005/8/layout/radial4"/>
    <dgm:cxn modelId="{5DBEF91F-98FD-4E26-883C-46CAE06A81C5}" type="presParOf" srcId="{F5E85145-AF60-4027-8689-5DC69C4D267D}" destId="{655BFD8F-5099-4960-BFA4-B8BC975C91E0}" srcOrd="5" destOrd="0" presId="urn:microsoft.com/office/officeart/2005/8/layout/radial4"/>
    <dgm:cxn modelId="{93E2573E-BD1C-476D-AB18-ABA91F5D1238}" type="presParOf" srcId="{F5E85145-AF60-4027-8689-5DC69C4D267D}" destId="{E9EF76E8-33FE-41F1-8975-A752CB2BDA97}" srcOrd="6" destOrd="0" presId="urn:microsoft.com/office/officeart/2005/8/layout/radial4"/>
    <dgm:cxn modelId="{9825512A-2CD3-4AB6-85C8-4C43F1B74F00}" type="presParOf" srcId="{F5E85145-AF60-4027-8689-5DC69C4D267D}" destId="{E476692F-A1CD-4ED7-9040-7F0BA7AB3BA5}" srcOrd="7" destOrd="0" presId="urn:microsoft.com/office/officeart/2005/8/layout/radial4"/>
    <dgm:cxn modelId="{159FE2F5-6244-48B2-8F58-E4B8A8648B76}" type="presParOf" srcId="{F5E85145-AF60-4027-8689-5DC69C4D267D}" destId="{7932A3F3-CA0C-4A44-8F10-DE899A4C710C}" srcOrd="8" destOrd="0" presId="urn:microsoft.com/office/officeart/2005/8/layout/radial4"/>
    <dgm:cxn modelId="{1587612E-3972-46D9-B3ED-363444118F22}" type="presParOf" srcId="{F5E85145-AF60-4027-8689-5DC69C4D267D}" destId="{3CA1AB86-90E3-41A3-9053-5B5F5AB31369}" srcOrd="9" destOrd="0" presId="urn:microsoft.com/office/officeart/2005/8/layout/radial4"/>
    <dgm:cxn modelId="{91EA0011-CB61-4EEE-A61E-739CCDF5D243}" type="presParOf" srcId="{F5E85145-AF60-4027-8689-5DC69C4D267D}" destId="{0C2257EE-EDEF-4150-AFEB-B385DDB5C798}" srcOrd="10" destOrd="0" presId="urn:microsoft.com/office/officeart/2005/8/layout/radial4"/>
    <dgm:cxn modelId="{DE23B981-2C40-4C2B-BF55-5EA9FB111C06}" type="presParOf" srcId="{F5E85145-AF60-4027-8689-5DC69C4D267D}" destId="{91096F04-7C4A-44AB-8921-39A5929B7BFF}" srcOrd="11" destOrd="0" presId="urn:microsoft.com/office/officeart/2005/8/layout/radial4"/>
    <dgm:cxn modelId="{0E494FE2-8CB9-42BA-BEB3-22A96BF42BEE}" type="presParOf" srcId="{F5E85145-AF60-4027-8689-5DC69C4D267D}" destId="{BE7439A8-4818-43A1-AC43-E53A6B326901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2E8F20-6176-4FD0-BB94-6417CFE87B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98F567-A5BE-4A26-8A33-9486F8540903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субъектам, осуществляющим контроль</a:t>
          </a:r>
          <a:endParaRPr lang="ru-RU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B051FB-3A5C-4F42-BB81-6C830CDB7B57}" type="parTrans" cxnId="{8366A495-AFC7-4F9D-A9C3-C9AFA9548588}">
      <dgm:prSet/>
      <dgm:spPr/>
      <dgm:t>
        <a:bodyPr/>
        <a:lstStyle/>
        <a:p>
          <a:endParaRPr lang="ru-RU"/>
        </a:p>
      </dgm:t>
    </dgm:pt>
    <dgm:pt modelId="{D91A1393-9DFB-425E-BD0B-28FA844D3059}" type="sibTrans" cxnId="{8366A495-AFC7-4F9D-A9C3-C9AFA9548588}">
      <dgm:prSet/>
      <dgm:spPr/>
      <dgm:t>
        <a:bodyPr/>
        <a:lstStyle/>
        <a:p>
          <a:endParaRPr lang="ru-RU"/>
        </a:p>
      </dgm:t>
    </dgm:pt>
    <dgm:pt modelId="{0479B4EF-9E57-4A1B-8912-180B3ED41A23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Самоконтроль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483C00-6474-4A5D-9A35-F95385647EC1}" type="parTrans" cxnId="{7D35638C-F6B3-4A3C-A883-A3F795E598D1}">
      <dgm:prSet/>
      <dgm:spPr>
        <a:ln>
          <a:solidFill>
            <a:schemeClr val="accent4">
              <a:lumMod val="85000"/>
              <a:lumOff val="15000"/>
            </a:schemeClr>
          </a:solidFill>
        </a:ln>
      </dgm:spPr>
      <dgm:t>
        <a:bodyPr/>
        <a:lstStyle/>
        <a:p>
          <a:endParaRPr lang="ru-RU"/>
        </a:p>
      </dgm:t>
    </dgm:pt>
    <dgm:pt modelId="{6BCFD1D5-C686-4000-A371-812E300C0E38}" type="sibTrans" cxnId="{7D35638C-F6B3-4A3C-A883-A3F795E598D1}">
      <dgm:prSet/>
      <dgm:spPr/>
      <dgm:t>
        <a:bodyPr/>
        <a:lstStyle/>
        <a:p>
          <a:endParaRPr lang="ru-RU"/>
        </a:p>
      </dgm:t>
    </dgm:pt>
    <dgm:pt modelId="{74AADCC7-AFF6-405E-BEF0-68D1D57133FB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Взаимоконтроль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7140FC-0044-4A51-97B5-546463472D7F}" type="parTrans" cxnId="{B2855293-0A31-4D02-B6D0-C6D83DF8F45A}">
      <dgm:prSet/>
      <dgm:spPr>
        <a:ln>
          <a:solidFill>
            <a:schemeClr val="accent4">
              <a:lumMod val="85000"/>
              <a:lumOff val="15000"/>
            </a:schemeClr>
          </a:solidFill>
        </a:ln>
      </dgm:spPr>
      <dgm:t>
        <a:bodyPr/>
        <a:lstStyle/>
        <a:p>
          <a:endParaRPr lang="ru-RU">
            <a:solidFill>
              <a:srgbClr val="FF0000"/>
            </a:solidFill>
          </a:endParaRPr>
        </a:p>
      </dgm:t>
    </dgm:pt>
    <dgm:pt modelId="{46C6B03A-176E-45E4-954F-6E19FDAEBBBA}" type="sibTrans" cxnId="{B2855293-0A31-4D02-B6D0-C6D83DF8F45A}">
      <dgm:prSet/>
      <dgm:spPr/>
      <dgm:t>
        <a:bodyPr/>
        <a:lstStyle/>
        <a:p>
          <a:endParaRPr lang="ru-RU"/>
        </a:p>
      </dgm:t>
    </dgm:pt>
    <dgm:pt modelId="{F86A821D-6D5D-40DE-BA82-A82CC6FEDFF9}">
      <dgm:prSet phldrT="[Текст]" custT="1"/>
      <dgm:spPr>
        <a:ln>
          <a:solidFill>
            <a:srgbClr val="0000FF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Административный (плановый и внеплановый) 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01278A-1C69-4A54-8451-C98254D6C3C0}" type="parTrans" cxnId="{A2EF8902-FFB4-4D12-ADE5-23A69B8E0BE0}">
      <dgm:prSet/>
      <dgm:spPr>
        <a:ln>
          <a:solidFill>
            <a:schemeClr val="accent4">
              <a:lumMod val="85000"/>
              <a:lumOff val="15000"/>
            </a:schemeClr>
          </a:solidFill>
        </a:ln>
      </dgm:spPr>
      <dgm:t>
        <a:bodyPr/>
        <a:lstStyle/>
        <a:p>
          <a:endParaRPr lang="ru-RU"/>
        </a:p>
      </dgm:t>
    </dgm:pt>
    <dgm:pt modelId="{32BBF1C4-D428-497F-BEE4-28E0DF3725AC}" type="sibTrans" cxnId="{A2EF8902-FFB4-4D12-ADE5-23A69B8E0BE0}">
      <dgm:prSet/>
      <dgm:spPr/>
      <dgm:t>
        <a:bodyPr/>
        <a:lstStyle/>
        <a:p>
          <a:endParaRPr lang="ru-RU"/>
        </a:p>
      </dgm:t>
    </dgm:pt>
    <dgm:pt modelId="{FB34AD65-F957-49B5-B0A8-74C426CB661C}">
      <dgm:prSet/>
      <dgm:spPr/>
      <dgm:t>
        <a:bodyPr/>
        <a:lstStyle/>
        <a:p>
          <a:endParaRPr lang="ru-RU" dirty="0"/>
        </a:p>
      </dgm:t>
    </dgm:pt>
    <dgm:pt modelId="{9BE6A8DB-1CC0-48E4-BFE7-522DBCF90A8B}" type="parTrans" cxnId="{E61ED48B-294D-4927-A599-D8BDED9C8DCD}">
      <dgm:prSet/>
      <dgm:spPr/>
      <dgm:t>
        <a:bodyPr/>
        <a:lstStyle/>
        <a:p>
          <a:endParaRPr lang="ru-RU"/>
        </a:p>
      </dgm:t>
    </dgm:pt>
    <dgm:pt modelId="{B9FCF623-71E2-4F28-9648-6D4EEBD26A15}" type="sibTrans" cxnId="{E61ED48B-294D-4927-A599-D8BDED9C8DCD}">
      <dgm:prSet/>
      <dgm:spPr/>
      <dgm:t>
        <a:bodyPr/>
        <a:lstStyle/>
        <a:p>
          <a:endParaRPr lang="ru-RU"/>
        </a:p>
      </dgm:t>
    </dgm:pt>
    <dgm:pt modelId="{F5E85145-AF60-4027-8689-5DC69C4D267D}" type="pres">
      <dgm:prSet presAssocID="{372E8F20-6176-4FD0-BB94-6417CFE87B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5A9819-9594-486C-B199-55EC2850A8D7}" type="pres">
      <dgm:prSet presAssocID="{D298F567-A5BE-4A26-8A33-9486F8540903}" presName="centerShape" presStyleLbl="node0" presStyleIdx="0" presStyleCnt="1" custScaleX="220279" custScaleY="134415" custLinFactNeighborX="3929" custLinFactNeighborY="3937"/>
      <dgm:spPr/>
      <dgm:t>
        <a:bodyPr/>
        <a:lstStyle/>
        <a:p>
          <a:endParaRPr lang="ru-RU"/>
        </a:p>
      </dgm:t>
    </dgm:pt>
    <dgm:pt modelId="{E9306E97-097C-449D-A03D-37AC0347354C}" type="pres">
      <dgm:prSet presAssocID="{25483C00-6474-4A5D-9A35-F95385647EC1}" presName="parTrans" presStyleLbl="bgSibTrans2D1" presStyleIdx="0" presStyleCnt="3" custScaleX="80971" custScaleY="112243" custLinFactNeighborX="13723" custLinFactNeighborY="67588"/>
      <dgm:spPr/>
      <dgm:t>
        <a:bodyPr/>
        <a:lstStyle/>
        <a:p>
          <a:endParaRPr lang="ru-RU"/>
        </a:p>
      </dgm:t>
    </dgm:pt>
    <dgm:pt modelId="{29401208-E434-44A1-8E45-8C314C405F25}" type="pres">
      <dgm:prSet presAssocID="{0479B4EF-9E57-4A1B-8912-180B3ED41A23}" presName="node" presStyleLbl="node1" presStyleIdx="0" presStyleCnt="3" custScaleX="117345" custScaleY="72905" custRadScaleRad="103700" custRadScaleInc="-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C353A-654E-4E7D-92C8-22A12E991E71}" type="pres">
      <dgm:prSet presAssocID="{FB7140FC-0044-4A51-97B5-546463472D7F}" presName="parTrans" presStyleLbl="bgSibTrans2D1" presStyleIdx="1" presStyleCnt="3" custAng="269584" custScaleX="74199" custLinFactNeighborX="2541" custLinFactNeighborY="45392"/>
      <dgm:spPr/>
      <dgm:t>
        <a:bodyPr/>
        <a:lstStyle/>
        <a:p>
          <a:endParaRPr lang="ru-RU"/>
        </a:p>
      </dgm:t>
    </dgm:pt>
    <dgm:pt modelId="{0B777A35-6190-4040-B5B7-52F009D3088E}" type="pres">
      <dgm:prSet presAssocID="{74AADCC7-AFF6-405E-BEF0-68D1D57133FB}" presName="node" presStyleLbl="node1" presStyleIdx="1" presStyleCnt="3" custScaleX="134205" custScaleY="76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BFD8F-5099-4960-BFA4-B8BC975C91E0}" type="pres">
      <dgm:prSet presAssocID="{EC01278A-1C69-4A54-8451-C98254D6C3C0}" presName="parTrans" presStyleLbl="bgSibTrans2D1" presStyleIdx="2" presStyleCnt="3" custLinFactNeighborX="22118" custLinFactNeighborY="81609"/>
      <dgm:spPr/>
      <dgm:t>
        <a:bodyPr/>
        <a:lstStyle/>
        <a:p>
          <a:endParaRPr lang="ru-RU"/>
        </a:p>
      </dgm:t>
    </dgm:pt>
    <dgm:pt modelId="{E9EF76E8-33FE-41F1-8975-A752CB2BDA97}" type="pres">
      <dgm:prSet presAssocID="{F86A821D-6D5D-40DE-BA82-A82CC6FEDFF9}" presName="node" presStyleLbl="node1" presStyleIdx="2" presStyleCnt="3" custScaleX="127778" custScaleY="73151" custRadScaleRad="112714" custRadScaleInc="5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C3A5A5-8967-4CFD-B2A8-F0FEEC846A51}" type="presOf" srcId="{FB7140FC-0044-4A51-97B5-546463472D7F}" destId="{263C353A-654E-4E7D-92C8-22A12E991E71}" srcOrd="0" destOrd="0" presId="urn:microsoft.com/office/officeart/2005/8/layout/radial4"/>
    <dgm:cxn modelId="{6E3B92AD-7F8D-422C-9915-1047B509AFCB}" type="presOf" srcId="{EC01278A-1C69-4A54-8451-C98254D6C3C0}" destId="{655BFD8F-5099-4960-BFA4-B8BC975C91E0}" srcOrd="0" destOrd="0" presId="urn:microsoft.com/office/officeart/2005/8/layout/radial4"/>
    <dgm:cxn modelId="{625BA74F-5DE9-4307-B749-3D1248A70671}" type="presOf" srcId="{0479B4EF-9E57-4A1B-8912-180B3ED41A23}" destId="{29401208-E434-44A1-8E45-8C314C405F25}" srcOrd="0" destOrd="0" presId="urn:microsoft.com/office/officeart/2005/8/layout/radial4"/>
    <dgm:cxn modelId="{7D35638C-F6B3-4A3C-A883-A3F795E598D1}" srcId="{D298F567-A5BE-4A26-8A33-9486F8540903}" destId="{0479B4EF-9E57-4A1B-8912-180B3ED41A23}" srcOrd="0" destOrd="0" parTransId="{25483C00-6474-4A5D-9A35-F95385647EC1}" sibTransId="{6BCFD1D5-C686-4000-A371-812E300C0E38}"/>
    <dgm:cxn modelId="{E61ED48B-294D-4927-A599-D8BDED9C8DCD}" srcId="{372E8F20-6176-4FD0-BB94-6417CFE87B7E}" destId="{FB34AD65-F957-49B5-B0A8-74C426CB661C}" srcOrd="1" destOrd="0" parTransId="{9BE6A8DB-1CC0-48E4-BFE7-522DBCF90A8B}" sibTransId="{B9FCF623-71E2-4F28-9648-6D4EEBD26A15}"/>
    <dgm:cxn modelId="{1DB3614A-4ACB-455E-B6E4-30678C9CDDAC}" type="presOf" srcId="{372E8F20-6176-4FD0-BB94-6417CFE87B7E}" destId="{F5E85145-AF60-4027-8689-5DC69C4D267D}" srcOrd="0" destOrd="0" presId="urn:microsoft.com/office/officeart/2005/8/layout/radial4"/>
    <dgm:cxn modelId="{F7FCE5CA-43E7-4C10-8CD2-AD7A38577A0C}" type="presOf" srcId="{25483C00-6474-4A5D-9A35-F95385647EC1}" destId="{E9306E97-097C-449D-A03D-37AC0347354C}" srcOrd="0" destOrd="0" presId="urn:microsoft.com/office/officeart/2005/8/layout/radial4"/>
    <dgm:cxn modelId="{0655FF1A-288F-4A79-8374-B1F3F4E7A7A5}" type="presOf" srcId="{F86A821D-6D5D-40DE-BA82-A82CC6FEDFF9}" destId="{E9EF76E8-33FE-41F1-8975-A752CB2BDA97}" srcOrd="0" destOrd="0" presId="urn:microsoft.com/office/officeart/2005/8/layout/radial4"/>
    <dgm:cxn modelId="{A2EF8902-FFB4-4D12-ADE5-23A69B8E0BE0}" srcId="{D298F567-A5BE-4A26-8A33-9486F8540903}" destId="{F86A821D-6D5D-40DE-BA82-A82CC6FEDFF9}" srcOrd="2" destOrd="0" parTransId="{EC01278A-1C69-4A54-8451-C98254D6C3C0}" sibTransId="{32BBF1C4-D428-497F-BEE4-28E0DF3725AC}"/>
    <dgm:cxn modelId="{F03E7430-491A-4560-8F5E-93FE99816419}" type="presOf" srcId="{D298F567-A5BE-4A26-8A33-9486F8540903}" destId="{195A9819-9594-486C-B199-55EC2850A8D7}" srcOrd="0" destOrd="0" presId="urn:microsoft.com/office/officeart/2005/8/layout/radial4"/>
    <dgm:cxn modelId="{254809BF-EDDF-419C-8D80-BD9D521BA3B7}" type="presOf" srcId="{74AADCC7-AFF6-405E-BEF0-68D1D57133FB}" destId="{0B777A35-6190-4040-B5B7-52F009D3088E}" srcOrd="0" destOrd="0" presId="urn:microsoft.com/office/officeart/2005/8/layout/radial4"/>
    <dgm:cxn modelId="{B2855293-0A31-4D02-B6D0-C6D83DF8F45A}" srcId="{D298F567-A5BE-4A26-8A33-9486F8540903}" destId="{74AADCC7-AFF6-405E-BEF0-68D1D57133FB}" srcOrd="1" destOrd="0" parTransId="{FB7140FC-0044-4A51-97B5-546463472D7F}" sibTransId="{46C6B03A-176E-45E4-954F-6E19FDAEBBBA}"/>
    <dgm:cxn modelId="{8366A495-AFC7-4F9D-A9C3-C9AFA9548588}" srcId="{372E8F20-6176-4FD0-BB94-6417CFE87B7E}" destId="{D298F567-A5BE-4A26-8A33-9486F8540903}" srcOrd="0" destOrd="0" parTransId="{A6B051FB-3A5C-4F42-BB81-6C830CDB7B57}" sibTransId="{D91A1393-9DFB-425E-BD0B-28FA844D3059}"/>
    <dgm:cxn modelId="{23888F09-1E4A-488E-81C4-AEDA8A9FCE01}" type="presParOf" srcId="{F5E85145-AF60-4027-8689-5DC69C4D267D}" destId="{195A9819-9594-486C-B199-55EC2850A8D7}" srcOrd="0" destOrd="0" presId="urn:microsoft.com/office/officeart/2005/8/layout/radial4"/>
    <dgm:cxn modelId="{997E8F9E-532A-4E40-BFF3-6CD602BDA7B0}" type="presParOf" srcId="{F5E85145-AF60-4027-8689-5DC69C4D267D}" destId="{E9306E97-097C-449D-A03D-37AC0347354C}" srcOrd="1" destOrd="0" presId="urn:microsoft.com/office/officeart/2005/8/layout/radial4"/>
    <dgm:cxn modelId="{B1DE6F33-5695-4C79-8CD9-7C9CB3438F31}" type="presParOf" srcId="{F5E85145-AF60-4027-8689-5DC69C4D267D}" destId="{29401208-E434-44A1-8E45-8C314C405F25}" srcOrd="2" destOrd="0" presId="urn:microsoft.com/office/officeart/2005/8/layout/radial4"/>
    <dgm:cxn modelId="{98D15AC9-5BB7-4B9E-A6BE-FB2FA428EA36}" type="presParOf" srcId="{F5E85145-AF60-4027-8689-5DC69C4D267D}" destId="{263C353A-654E-4E7D-92C8-22A12E991E71}" srcOrd="3" destOrd="0" presId="urn:microsoft.com/office/officeart/2005/8/layout/radial4"/>
    <dgm:cxn modelId="{6029E886-D720-430F-B195-4DB34FB311E1}" type="presParOf" srcId="{F5E85145-AF60-4027-8689-5DC69C4D267D}" destId="{0B777A35-6190-4040-B5B7-52F009D3088E}" srcOrd="4" destOrd="0" presId="urn:microsoft.com/office/officeart/2005/8/layout/radial4"/>
    <dgm:cxn modelId="{7420C151-FC78-4235-AA98-06E5B02188F4}" type="presParOf" srcId="{F5E85145-AF60-4027-8689-5DC69C4D267D}" destId="{655BFD8F-5099-4960-BFA4-B8BC975C91E0}" srcOrd="5" destOrd="0" presId="urn:microsoft.com/office/officeart/2005/8/layout/radial4"/>
    <dgm:cxn modelId="{2E9B0001-31D8-428B-B2C8-EC9FF70F767C}" type="presParOf" srcId="{F5E85145-AF60-4027-8689-5DC69C4D267D}" destId="{E9EF76E8-33FE-41F1-8975-A752CB2BDA9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2E8F20-6176-4FD0-BB94-6417CFE87B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98F567-A5BE-4A26-8A33-9486F8540903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pPr algn="ctr"/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по охвату объектов контроля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B051FB-3A5C-4F42-BB81-6C830CDB7B57}" type="parTrans" cxnId="{8366A495-AFC7-4F9D-A9C3-C9AFA9548588}">
      <dgm:prSet/>
      <dgm:spPr/>
      <dgm:t>
        <a:bodyPr/>
        <a:lstStyle/>
        <a:p>
          <a:endParaRPr lang="ru-RU"/>
        </a:p>
      </dgm:t>
    </dgm:pt>
    <dgm:pt modelId="{D91A1393-9DFB-425E-BD0B-28FA844D3059}" type="sibTrans" cxnId="{8366A495-AFC7-4F9D-A9C3-C9AFA9548588}">
      <dgm:prSet/>
      <dgm:spPr/>
      <dgm:t>
        <a:bodyPr/>
        <a:lstStyle/>
        <a:p>
          <a:endParaRPr lang="ru-RU"/>
        </a:p>
      </dgm:t>
    </dgm:pt>
    <dgm:pt modelId="{0479B4EF-9E57-4A1B-8912-180B3ED41A23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Фронтальный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483C00-6474-4A5D-9A35-F95385647EC1}" type="parTrans" cxnId="{7D35638C-F6B3-4A3C-A883-A3F795E598D1}">
      <dgm:prSet/>
      <dgm:spPr>
        <a:ln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6BCFD1D5-C686-4000-A371-812E300C0E38}" type="sibTrans" cxnId="{7D35638C-F6B3-4A3C-A883-A3F795E598D1}">
      <dgm:prSet/>
      <dgm:spPr/>
      <dgm:t>
        <a:bodyPr/>
        <a:lstStyle/>
        <a:p>
          <a:endParaRPr lang="ru-RU"/>
        </a:p>
      </dgm:t>
    </dgm:pt>
    <dgm:pt modelId="{74AADCC7-AFF6-405E-BEF0-68D1D57133FB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Тематический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7140FC-0044-4A51-97B5-546463472D7F}" type="parTrans" cxnId="{B2855293-0A31-4D02-B6D0-C6D83DF8F45A}">
      <dgm:prSet/>
      <dgm:spPr>
        <a:ln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46C6B03A-176E-45E4-954F-6E19FDAEBBBA}" type="sibTrans" cxnId="{B2855293-0A31-4D02-B6D0-C6D83DF8F45A}">
      <dgm:prSet/>
      <dgm:spPr/>
      <dgm:t>
        <a:bodyPr/>
        <a:lstStyle/>
        <a:p>
          <a:endParaRPr lang="ru-RU"/>
        </a:p>
      </dgm:t>
    </dgm:pt>
    <dgm:pt modelId="{F86A821D-6D5D-40DE-BA82-A82CC6FEDFF9}">
      <dgm:prSet phldrT="[Текст]"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Оперативный 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01278A-1C69-4A54-8451-C98254D6C3C0}" type="parTrans" cxnId="{A2EF8902-FFB4-4D12-ADE5-23A69B8E0BE0}">
      <dgm:prSet/>
      <dgm:spPr>
        <a:ln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32BBF1C4-D428-497F-BEE4-28E0DF3725AC}" type="sibTrans" cxnId="{A2EF8902-FFB4-4D12-ADE5-23A69B8E0BE0}">
      <dgm:prSet/>
      <dgm:spPr/>
      <dgm:t>
        <a:bodyPr/>
        <a:lstStyle/>
        <a:p>
          <a:endParaRPr lang="ru-RU"/>
        </a:p>
      </dgm:t>
    </dgm:pt>
    <dgm:pt modelId="{FB34AD65-F957-49B5-B0A8-74C426CB661C}">
      <dgm:prSet/>
      <dgm:spPr/>
      <dgm:t>
        <a:bodyPr/>
        <a:lstStyle/>
        <a:p>
          <a:endParaRPr lang="ru-RU" dirty="0"/>
        </a:p>
      </dgm:t>
    </dgm:pt>
    <dgm:pt modelId="{9BE6A8DB-1CC0-48E4-BFE7-522DBCF90A8B}" type="parTrans" cxnId="{E61ED48B-294D-4927-A599-D8BDED9C8DCD}">
      <dgm:prSet/>
      <dgm:spPr/>
      <dgm:t>
        <a:bodyPr/>
        <a:lstStyle/>
        <a:p>
          <a:endParaRPr lang="ru-RU"/>
        </a:p>
      </dgm:t>
    </dgm:pt>
    <dgm:pt modelId="{B9FCF623-71E2-4F28-9648-6D4EEBD26A15}" type="sibTrans" cxnId="{E61ED48B-294D-4927-A599-D8BDED9C8DCD}">
      <dgm:prSet/>
      <dgm:spPr/>
      <dgm:t>
        <a:bodyPr/>
        <a:lstStyle/>
        <a:p>
          <a:endParaRPr lang="ru-RU"/>
        </a:p>
      </dgm:t>
    </dgm:pt>
    <dgm:pt modelId="{102071E6-DA66-4ED6-BA63-CB32CD033E6E}">
      <dgm:prSet custT="1"/>
      <dgm:spPr>
        <a:ln>
          <a:solidFill>
            <a:srgbClr val="002060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Персональный 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583207-BC59-4EB7-9B67-3D2C824E1FD6}" type="parTrans" cxnId="{7C03C458-DE39-4C8E-A2E1-ABD5FF6FE853}">
      <dgm:prSet/>
      <dgm:spPr>
        <a:ln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CC1CFB69-F73E-4887-B81B-ADFC662CA2A7}" type="sibTrans" cxnId="{7C03C458-DE39-4C8E-A2E1-ABD5FF6FE853}">
      <dgm:prSet/>
      <dgm:spPr/>
      <dgm:t>
        <a:bodyPr/>
        <a:lstStyle/>
        <a:p>
          <a:endParaRPr lang="ru-RU"/>
        </a:p>
      </dgm:t>
    </dgm:pt>
    <dgm:pt modelId="{C65851B2-D483-4825-9B35-970ADF716A3F}">
      <dgm:prSet custT="1"/>
      <dgm:spPr>
        <a:ln>
          <a:solidFill>
            <a:srgbClr val="002060"/>
          </a:solidFill>
        </a:ln>
      </dgm:spPr>
      <dgm:t>
        <a:bodyPr/>
        <a:lstStyle/>
        <a:p>
          <a:pPr algn="l"/>
          <a:r>
            <a: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Сравнительный </a:t>
          </a:r>
          <a:endParaRPr lang="ru-RU" sz="20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DB30DA-6DEA-4C6B-A912-53B8B501BF83}" type="parTrans" cxnId="{856E576B-8041-4318-8EFF-08E62763F42F}">
      <dgm:prSet/>
      <dgm:spPr>
        <a:ln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092E0E5B-BE85-47CA-B94B-74E25FA61EBC}" type="sibTrans" cxnId="{856E576B-8041-4318-8EFF-08E62763F42F}">
      <dgm:prSet/>
      <dgm:spPr/>
      <dgm:t>
        <a:bodyPr/>
        <a:lstStyle/>
        <a:p>
          <a:endParaRPr lang="ru-RU"/>
        </a:p>
      </dgm:t>
    </dgm:pt>
    <dgm:pt modelId="{F5E85145-AF60-4027-8689-5DC69C4D267D}" type="pres">
      <dgm:prSet presAssocID="{372E8F20-6176-4FD0-BB94-6417CFE87B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5A9819-9594-486C-B199-55EC2850A8D7}" type="pres">
      <dgm:prSet presAssocID="{D298F567-A5BE-4A26-8A33-9486F8540903}" presName="centerShape" presStyleLbl="node0" presStyleIdx="0" presStyleCnt="1" custScaleX="164966" custScaleY="122127" custLinFactNeighborX="1646" custLinFactNeighborY="-5412"/>
      <dgm:spPr/>
      <dgm:t>
        <a:bodyPr/>
        <a:lstStyle/>
        <a:p>
          <a:endParaRPr lang="ru-RU"/>
        </a:p>
      </dgm:t>
    </dgm:pt>
    <dgm:pt modelId="{E9306E97-097C-449D-A03D-37AC0347354C}" type="pres">
      <dgm:prSet presAssocID="{25483C00-6474-4A5D-9A35-F95385647EC1}" presName="parTrans" presStyleLbl="bgSibTrans2D1" presStyleIdx="0" presStyleCnt="5" custLinFactNeighborX="9172" custLinFactNeighborY="-11308"/>
      <dgm:spPr/>
      <dgm:t>
        <a:bodyPr/>
        <a:lstStyle/>
        <a:p>
          <a:endParaRPr lang="ru-RU"/>
        </a:p>
      </dgm:t>
    </dgm:pt>
    <dgm:pt modelId="{29401208-E434-44A1-8E45-8C314C405F25}" type="pres">
      <dgm:prSet presAssocID="{0479B4EF-9E57-4A1B-8912-180B3ED41A23}" presName="node" presStyleLbl="node1" presStyleIdx="0" presStyleCnt="5" custScaleX="100726" custScaleY="71582" custRadScaleRad="101954" custRadScaleInc="-28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C353A-654E-4E7D-92C8-22A12E991E71}" type="pres">
      <dgm:prSet presAssocID="{FB7140FC-0044-4A51-97B5-546463472D7F}" presName="parTrans" presStyleLbl="bgSibTrans2D1" presStyleIdx="1" presStyleCnt="5" custScaleX="113310" custLinFactNeighborX="4043" custLinFactNeighborY="-7751"/>
      <dgm:spPr/>
      <dgm:t>
        <a:bodyPr/>
        <a:lstStyle/>
        <a:p>
          <a:endParaRPr lang="ru-RU"/>
        </a:p>
      </dgm:t>
    </dgm:pt>
    <dgm:pt modelId="{0B777A35-6190-4040-B5B7-52F009D3088E}" type="pres">
      <dgm:prSet presAssocID="{74AADCC7-AFF6-405E-BEF0-68D1D57133FB}" presName="node" presStyleLbl="node1" presStyleIdx="1" presStyleCnt="5" custScaleX="114269" custScaleY="69239" custRadScaleRad="118231" custRadScaleInc="-24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BFD8F-5099-4960-BFA4-B8BC975C91E0}" type="pres">
      <dgm:prSet presAssocID="{EC01278A-1C69-4A54-8451-C98254D6C3C0}" presName="parTrans" presStyleLbl="bgSibTrans2D1" presStyleIdx="2" presStyleCnt="5" custScaleX="111168"/>
      <dgm:spPr/>
      <dgm:t>
        <a:bodyPr/>
        <a:lstStyle/>
        <a:p>
          <a:endParaRPr lang="ru-RU"/>
        </a:p>
      </dgm:t>
    </dgm:pt>
    <dgm:pt modelId="{E9EF76E8-33FE-41F1-8975-A752CB2BDA97}" type="pres">
      <dgm:prSet presAssocID="{F86A821D-6D5D-40DE-BA82-A82CC6FEDFF9}" presName="node" presStyleLbl="node1" presStyleIdx="2" presStyleCnt="5" custScaleX="113091" custScaleY="78085" custRadScaleRad="93353" custRadScaleInc="4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B7CB6-A686-4387-ABDA-E82EDD4226FD}" type="pres">
      <dgm:prSet presAssocID="{66583207-BC59-4EB7-9B67-3D2C824E1FD6}" presName="parTrans" presStyleLbl="bgSibTrans2D1" presStyleIdx="3" presStyleCnt="5" custScaleX="115734"/>
      <dgm:spPr/>
      <dgm:t>
        <a:bodyPr/>
        <a:lstStyle/>
        <a:p>
          <a:endParaRPr lang="ru-RU"/>
        </a:p>
      </dgm:t>
    </dgm:pt>
    <dgm:pt modelId="{32FA72D4-FEB9-4647-9807-36986E2FB7BC}" type="pres">
      <dgm:prSet presAssocID="{102071E6-DA66-4ED6-BA63-CB32CD033E6E}" presName="node" presStyleLbl="node1" presStyleIdx="3" presStyleCnt="5" custScaleX="123239" custScaleY="74605" custRadScaleRad="113647" custRadScaleInc="18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77C7C-7A4C-49FD-97DB-5944A7052E9B}" type="pres">
      <dgm:prSet presAssocID="{4FDB30DA-6DEA-4C6B-A912-53B8B501BF83}" presName="parTrans" presStyleLbl="bgSibTrans2D1" presStyleIdx="4" presStyleCnt="5" custLinFactNeighborX="-8312" custLinFactNeighborY="1863"/>
      <dgm:spPr/>
      <dgm:t>
        <a:bodyPr/>
        <a:lstStyle/>
        <a:p>
          <a:endParaRPr lang="ru-RU"/>
        </a:p>
      </dgm:t>
    </dgm:pt>
    <dgm:pt modelId="{205F0482-3B77-459F-94CB-B2A471BD47F6}" type="pres">
      <dgm:prSet presAssocID="{C65851B2-D483-4825-9B35-970ADF716A3F}" presName="node" presStyleLbl="node1" presStyleIdx="4" presStyleCnt="5" custScaleX="111265" custScaleY="69081" custRadScaleRad="106967" custRadScaleInc="34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DC3D6-57EA-4934-90BC-2D400F809E75}" type="presOf" srcId="{C65851B2-D483-4825-9B35-970ADF716A3F}" destId="{205F0482-3B77-459F-94CB-B2A471BD47F6}" srcOrd="0" destOrd="0" presId="urn:microsoft.com/office/officeart/2005/8/layout/radial4"/>
    <dgm:cxn modelId="{7F04BD86-C395-43D4-B9B1-7C0EF1E556B2}" type="presOf" srcId="{4FDB30DA-6DEA-4C6B-A912-53B8B501BF83}" destId="{90277C7C-7A4C-49FD-97DB-5944A7052E9B}" srcOrd="0" destOrd="0" presId="urn:microsoft.com/office/officeart/2005/8/layout/radial4"/>
    <dgm:cxn modelId="{D2A52DD4-393B-4241-9B5B-9B0299EC7AA1}" type="presOf" srcId="{25483C00-6474-4A5D-9A35-F95385647EC1}" destId="{E9306E97-097C-449D-A03D-37AC0347354C}" srcOrd="0" destOrd="0" presId="urn:microsoft.com/office/officeart/2005/8/layout/radial4"/>
    <dgm:cxn modelId="{7C03C458-DE39-4C8E-A2E1-ABD5FF6FE853}" srcId="{D298F567-A5BE-4A26-8A33-9486F8540903}" destId="{102071E6-DA66-4ED6-BA63-CB32CD033E6E}" srcOrd="3" destOrd="0" parTransId="{66583207-BC59-4EB7-9B67-3D2C824E1FD6}" sibTransId="{CC1CFB69-F73E-4887-B81B-ADFC662CA2A7}"/>
    <dgm:cxn modelId="{7D35638C-F6B3-4A3C-A883-A3F795E598D1}" srcId="{D298F567-A5BE-4A26-8A33-9486F8540903}" destId="{0479B4EF-9E57-4A1B-8912-180B3ED41A23}" srcOrd="0" destOrd="0" parTransId="{25483C00-6474-4A5D-9A35-F95385647EC1}" sibTransId="{6BCFD1D5-C686-4000-A371-812E300C0E38}"/>
    <dgm:cxn modelId="{ADDA3EDE-26CB-4921-90B0-31143D43BF7E}" type="presOf" srcId="{F86A821D-6D5D-40DE-BA82-A82CC6FEDFF9}" destId="{E9EF76E8-33FE-41F1-8975-A752CB2BDA97}" srcOrd="0" destOrd="0" presId="urn:microsoft.com/office/officeart/2005/8/layout/radial4"/>
    <dgm:cxn modelId="{E61ED48B-294D-4927-A599-D8BDED9C8DCD}" srcId="{372E8F20-6176-4FD0-BB94-6417CFE87B7E}" destId="{FB34AD65-F957-49B5-B0A8-74C426CB661C}" srcOrd="1" destOrd="0" parTransId="{9BE6A8DB-1CC0-48E4-BFE7-522DBCF90A8B}" sibTransId="{B9FCF623-71E2-4F28-9648-6D4EEBD26A15}"/>
    <dgm:cxn modelId="{23BFE3FB-E00F-4086-ACE4-D49B29413654}" type="presOf" srcId="{74AADCC7-AFF6-405E-BEF0-68D1D57133FB}" destId="{0B777A35-6190-4040-B5B7-52F009D3088E}" srcOrd="0" destOrd="0" presId="urn:microsoft.com/office/officeart/2005/8/layout/radial4"/>
    <dgm:cxn modelId="{FCFF8CBA-206C-4DC5-A48B-9CDECE8FF8EC}" type="presOf" srcId="{EC01278A-1C69-4A54-8451-C98254D6C3C0}" destId="{655BFD8F-5099-4960-BFA4-B8BC975C91E0}" srcOrd="0" destOrd="0" presId="urn:microsoft.com/office/officeart/2005/8/layout/radial4"/>
    <dgm:cxn modelId="{121CF276-BDC1-4A97-B431-AA3A27F2762E}" type="presOf" srcId="{66583207-BC59-4EB7-9B67-3D2C824E1FD6}" destId="{383B7CB6-A686-4387-ABDA-E82EDD4226FD}" srcOrd="0" destOrd="0" presId="urn:microsoft.com/office/officeart/2005/8/layout/radial4"/>
    <dgm:cxn modelId="{A2EF8902-FFB4-4D12-ADE5-23A69B8E0BE0}" srcId="{D298F567-A5BE-4A26-8A33-9486F8540903}" destId="{F86A821D-6D5D-40DE-BA82-A82CC6FEDFF9}" srcOrd="2" destOrd="0" parTransId="{EC01278A-1C69-4A54-8451-C98254D6C3C0}" sibTransId="{32BBF1C4-D428-497F-BEE4-28E0DF3725AC}"/>
    <dgm:cxn modelId="{E006C960-9ED8-4B9D-9113-3AEF9F007D13}" type="presOf" srcId="{0479B4EF-9E57-4A1B-8912-180B3ED41A23}" destId="{29401208-E434-44A1-8E45-8C314C405F25}" srcOrd="0" destOrd="0" presId="urn:microsoft.com/office/officeart/2005/8/layout/radial4"/>
    <dgm:cxn modelId="{91D5B970-9A63-4B5D-8982-77BACB9A744E}" type="presOf" srcId="{102071E6-DA66-4ED6-BA63-CB32CD033E6E}" destId="{32FA72D4-FEB9-4647-9807-36986E2FB7BC}" srcOrd="0" destOrd="0" presId="urn:microsoft.com/office/officeart/2005/8/layout/radial4"/>
    <dgm:cxn modelId="{B2855293-0A31-4D02-B6D0-C6D83DF8F45A}" srcId="{D298F567-A5BE-4A26-8A33-9486F8540903}" destId="{74AADCC7-AFF6-405E-BEF0-68D1D57133FB}" srcOrd="1" destOrd="0" parTransId="{FB7140FC-0044-4A51-97B5-546463472D7F}" sibTransId="{46C6B03A-176E-45E4-954F-6E19FDAEBBBA}"/>
    <dgm:cxn modelId="{43689876-A1D4-4DB0-A516-9178CFE3CD77}" type="presOf" srcId="{372E8F20-6176-4FD0-BB94-6417CFE87B7E}" destId="{F5E85145-AF60-4027-8689-5DC69C4D267D}" srcOrd="0" destOrd="0" presId="urn:microsoft.com/office/officeart/2005/8/layout/radial4"/>
    <dgm:cxn modelId="{856E576B-8041-4318-8EFF-08E62763F42F}" srcId="{D298F567-A5BE-4A26-8A33-9486F8540903}" destId="{C65851B2-D483-4825-9B35-970ADF716A3F}" srcOrd="4" destOrd="0" parTransId="{4FDB30DA-6DEA-4C6B-A912-53B8B501BF83}" sibTransId="{092E0E5B-BE85-47CA-B94B-74E25FA61EBC}"/>
    <dgm:cxn modelId="{E797F409-7751-4870-A5F2-23E5E936F7D1}" type="presOf" srcId="{D298F567-A5BE-4A26-8A33-9486F8540903}" destId="{195A9819-9594-486C-B199-55EC2850A8D7}" srcOrd="0" destOrd="0" presId="urn:microsoft.com/office/officeart/2005/8/layout/radial4"/>
    <dgm:cxn modelId="{8366A495-AFC7-4F9D-A9C3-C9AFA9548588}" srcId="{372E8F20-6176-4FD0-BB94-6417CFE87B7E}" destId="{D298F567-A5BE-4A26-8A33-9486F8540903}" srcOrd="0" destOrd="0" parTransId="{A6B051FB-3A5C-4F42-BB81-6C830CDB7B57}" sibTransId="{D91A1393-9DFB-425E-BD0B-28FA844D3059}"/>
    <dgm:cxn modelId="{6F959197-A340-4770-AE3A-3BA0EC265055}" type="presOf" srcId="{FB7140FC-0044-4A51-97B5-546463472D7F}" destId="{263C353A-654E-4E7D-92C8-22A12E991E71}" srcOrd="0" destOrd="0" presId="urn:microsoft.com/office/officeart/2005/8/layout/radial4"/>
    <dgm:cxn modelId="{FE3F5015-67B8-400D-8099-A42F1A62F11E}" type="presParOf" srcId="{F5E85145-AF60-4027-8689-5DC69C4D267D}" destId="{195A9819-9594-486C-B199-55EC2850A8D7}" srcOrd="0" destOrd="0" presId="urn:microsoft.com/office/officeart/2005/8/layout/radial4"/>
    <dgm:cxn modelId="{45EE893F-C708-49F7-88D1-859D5309073D}" type="presParOf" srcId="{F5E85145-AF60-4027-8689-5DC69C4D267D}" destId="{E9306E97-097C-449D-A03D-37AC0347354C}" srcOrd="1" destOrd="0" presId="urn:microsoft.com/office/officeart/2005/8/layout/radial4"/>
    <dgm:cxn modelId="{C09D6978-9AB5-442B-8527-043453B21C9C}" type="presParOf" srcId="{F5E85145-AF60-4027-8689-5DC69C4D267D}" destId="{29401208-E434-44A1-8E45-8C314C405F25}" srcOrd="2" destOrd="0" presId="urn:microsoft.com/office/officeart/2005/8/layout/radial4"/>
    <dgm:cxn modelId="{9D4CC776-BB07-4EA5-8789-BE4B7CE03CB3}" type="presParOf" srcId="{F5E85145-AF60-4027-8689-5DC69C4D267D}" destId="{263C353A-654E-4E7D-92C8-22A12E991E71}" srcOrd="3" destOrd="0" presId="urn:microsoft.com/office/officeart/2005/8/layout/radial4"/>
    <dgm:cxn modelId="{E02AD69A-2492-4226-88BA-136F9DBA9CEC}" type="presParOf" srcId="{F5E85145-AF60-4027-8689-5DC69C4D267D}" destId="{0B777A35-6190-4040-B5B7-52F009D3088E}" srcOrd="4" destOrd="0" presId="urn:microsoft.com/office/officeart/2005/8/layout/radial4"/>
    <dgm:cxn modelId="{F7C181BC-A6C8-4E6E-96CD-B9A3B785A0E8}" type="presParOf" srcId="{F5E85145-AF60-4027-8689-5DC69C4D267D}" destId="{655BFD8F-5099-4960-BFA4-B8BC975C91E0}" srcOrd="5" destOrd="0" presId="urn:microsoft.com/office/officeart/2005/8/layout/radial4"/>
    <dgm:cxn modelId="{5B487643-833D-4269-98F5-4C5B7FD9FD43}" type="presParOf" srcId="{F5E85145-AF60-4027-8689-5DC69C4D267D}" destId="{E9EF76E8-33FE-41F1-8975-A752CB2BDA97}" srcOrd="6" destOrd="0" presId="urn:microsoft.com/office/officeart/2005/8/layout/radial4"/>
    <dgm:cxn modelId="{96B3063D-0858-4223-BF9E-8D544DBF7588}" type="presParOf" srcId="{F5E85145-AF60-4027-8689-5DC69C4D267D}" destId="{383B7CB6-A686-4387-ABDA-E82EDD4226FD}" srcOrd="7" destOrd="0" presId="urn:microsoft.com/office/officeart/2005/8/layout/radial4"/>
    <dgm:cxn modelId="{AC478EDA-BE41-4258-B5D9-44EBEA889E21}" type="presParOf" srcId="{F5E85145-AF60-4027-8689-5DC69C4D267D}" destId="{32FA72D4-FEB9-4647-9807-36986E2FB7BC}" srcOrd="8" destOrd="0" presId="urn:microsoft.com/office/officeart/2005/8/layout/radial4"/>
    <dgm:cxn modelId="{75253342-775A-4F45-985C-4D0CC222C11D}" type="presParOf" srcId="{F5E85145-AF60-4027-8689-5DC69C4D267D}" destId="{90277C7C-7A4C-49FD-97DB-5944A7052E9B}" srcOrd="9" destOrd="0" presId="urn:microsoft.com/office/officeart/2005/8/layout/radial4"/>
    <dgm:cxn modelId="{CD142665-D179-4924-BD94-400EC85AE160}" type="presParOf" srcId="{F5E85145-AF60-4027-8689-5DC69C4D267D}" destId="{205F0482-3B77-459F-94CB-B2A471BD47F6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DB8A2-D79D-4EC3-8ED5-FF3EF6E43BD5}">
      <dsp:nvSpPr>
        <dsp:cNvPr id="0" name=""/>
        <dsp:cNvSpPr/>
      </dsp:nvSpPr>
      <dsp:spPr>
        <a:xfrm>
          <a:off x="0" y="0"/>
          <a:ext cx="1219200" cy="12192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BD183-39DF-41D5-847E-0000144B6F9D}">
      <dsp:nvSpPr>
        <dsp:cNvPr id="0" name=""/>
        <dsp:cNvSpPr/>
      </dsp:nvSpPr>
      <dsp:spPr>
        <a:xfrm>
          <a:off x="609600" y="0"/>
          <a:ext cx="3047999" cy="121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Шарипова</a:t>
          </a:r>
          <a:r>
            <a:rPr lang="ru-RU" sz="16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О.А. </a:t>
          </a:r>
          <a:endParaRPr lang="ru-RU" sz="16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9600" y="0"/>
        <a:ext cx="3047999" cy="365760"/>
      </dsp:txXfrm>
    </dsp:sp>
    <dsp:sp modelId="{6405A1E6-67E8-4240-9B75-428301DD0E11}">
      <dsp:nvSpPr>
        <dsp:cNvPr id="0" name=""/>
        <dsp:cNvSpPr/>
      </dsp:nvSpPr>
      <dsp:spPr>
        <a:xfrm>
          <a:off x="213360" y="365760"/>
          <a:ext cx="792479" cy="79247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CB6060-DD3E-422A-BE8B-BAAD8EE16309}">
      <dsp:nvSpPr>
        <dsp:cNvPr id="0" name=""/>
        <dsp:cNvSpPr/>
      </dsp:nvSpPr>
      <dsp:spPr>
        <a:xfrm>
          <a:off x="609600" y="381000"/>
          <a:ext cx="3047999" cy="7924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Заместитель заведующего</a:t>
          </a:r>
          <a:endParaRPr lang="ru-RU" sz="14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9600" y="381000"/>
        <a:ext cx="3047999" cy="365759"/>
      </dsp:txXfrm>
    </dsp:sp>
    <dsp:sp modelId="{F0508CB6-AF57-41A7-94E4-EBF429937F47}">
      <dsp:nvSpPr>
        <dsp:cNvPr id="0" name=""/>
        <dsp:cNvSpPr/>
      </dsp:nvSpPr>
      <dsp:spPr>
        <a:xfrm>
          <a:off x="426720" y="731520"/>
          <a:ext cx="365759" cy="3657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7DF7F-DFF8-4ACA-B83E-F022B4F21B2E}">
      <dsp:nvSpPr>
        <dsp:cNvPr id="0" name=""/>
        <dsp:cNvSpPr/>
      </dsp:nvSpPr>
      <dsp:spPr>
        <a:xfrm>
          <a:off x="609600" y="731520"/>
          <a:ext cx="3047999" cy="3657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 УВР </a:t>
          </a:r>
          <a:r>
            <a:rPr lang="ru-RU" sz="1400" b="1" kern="1200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Габишевского</a:t>
          </a:r>
          <a:r>
            <a:rPr lang="ru-RU" sz="14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детского сада «Одуванчик</a:t>
          </a: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9600" y="731520"/>
        <a:ext cx="3047999" cy="365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75248-83E0-410D-B3B5-115EB8D6AE85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52188-545E-4AE0-B382-C7609405D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37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52188-545E-4AE0-B382-C7609405D0A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17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BA563-245A-4D6B-B610-8E6589C4E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BB21E-8A35-465B-B28E-54BAD9A4F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C6387-71F0-4714-997F-635844B36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99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20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ndar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36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09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110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6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13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008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4D2A6-A603-479B-8B36-111C69E4C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76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52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19.04.2016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994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46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298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445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76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7297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429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9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37A1B-0D8A-4830-8F71-1F79E6913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507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549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736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7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2ED06-DC41-40B9-B406-437CD9D16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AE5CD-96F5-4BB4-B828-380F34E64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228AE-FD5E-4068-8E97-F07787C4D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E9210-6AB1-45D2-A6DE-D0E7F0528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CFC3C-09F6-4C0C-8E9F-9B45EDFFF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13F35-F78A-4BC9-A785-C474126F5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00DF1F-6143-4472-BEAA-24C037704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ndara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19.04.2016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srgbClr val="073E87"/>
                </a:solidFill>
                <a:latin typeface="Candar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073E87"/>
              </a:solidFill>
              <a:latin typeface="Candar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5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618CD06-8875-4606-A6E0-4F600486624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19.04.2016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77B9D48-395F-4D19-BA7A-0CF04DDCDDE9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7015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057400"/>
            <a:ext cx="7924800" cy="3352800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Целевые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контроля в системе мониторинга качества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82645390"/>
              </p:ext>
            </p:extLst>
          </p:nvPr>
        </p:nvGraphicFramePr>
        <p:xfrm>
          <a:off x="5334000" y="5029200"/>
          <a:ext cx="36576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295400" y="685800"/>
            <a:ext cx="7391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Методическое объединение заведующих и заместителей заведующих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методической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работе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«Качество дошкольного образования: проблемы 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перспективы»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базе МБДОУ </a:t>
            </a:r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Лаишевского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детского сада «Счастливый малыш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- 2016 год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677400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398246"/>
              </p:ext>
            </p:extLst>
          </p:nvPr>
        </p:nvGraphicFramePr>
        <p:xfrm>
          <a:off x="685800" y="1475943"/>
          <a:ext cx="84582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38200" y="3048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Times New Roman" pitchFamily="18" charset="0"/>
              </a:rPr>
              <a:t>Виды внутреннего контроля </a:t>
            </a:r>
            <a:r>
              <a:rPr lang="ru-RU" sz="36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Times New Roman" pitchFamily="18" charset="0"/>
              </a:rPr>
              <a:t>ДОУ</a:t>
            </a:r>
            <a:r>
              <a:rPr lang="ru-RU" sz="36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Times New Roman" pitchFamily="18" charset="0"/>
              </a:rPr>
              <a:t/>
            </a:r>
            <a:br>
              <a:rPr lang="ru-RU" sz="36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64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532" y="152400"/>
            <a:ext cx="8229600" cy="86409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Виды внутреннего контроля ДОУ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0874468"/>
              </p:ext>
            </p:extLst>
          </p:nvPr>
        </p:nvGraphicFramePr>
        <p:xfrm>
          <a:off x="544532" y="1371600"/>
          <a:ext cx="8523268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33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Виды внутреннего контроля используемые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нашем ДОУ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294972"/>
              </p:ext>
            </p:extLst>
          </p:nvPr>
        </p:nvGraphicFramePr>
        <p:xfrm>
          <a:off x="697636" y="1371600"/>
          <a:ext cx="8446364" cy="4999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587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Виды управленческого контроля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01053" y="1066800"/>
            <a:ext cx="8534400" cy="452596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000" b="1" dirty="0" smtClean="0"/>
              <a:t>	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alt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Оперативный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r>
              <a:rPr lang="ru-RU" alt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alt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Цель: получение текущей или ежедневной информации о состоянии дел.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Результаты оперативного контроля требуют быстрого  выполнения предложений и замечаний, которые были сделаны по ходу изучения состояния вопроса.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ru-RU" alt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оперативного контроля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ru-RU" altLang="ru-RU" sz="20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228009"/>
              </p:ext>
            </p:extLst>
          </p:nvPr>
        </p:nvGraphicFramePr>
        <p:xfrm>
          <a:off x="840319" y="4673459"/>
          <a:ext cx="8307692" cy="1838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336635"/>
                <a:gridCol w="399559"/>
                <a:gridCol w="313941"/>
                <a:gridCol w="233489"/>
                <a:gridCol w="408660"/>
                <a:gridCol w="428099"/>
                <a:gridCol w="285400"/>
                <a:gridCol w="236972"/>
                <a:gridCol w="476526"/>
                <a:gridCol w="428099"/>
                <a:gridCol w="356749"/>
                <a:gridCol w="208270"/>
                <a:gridCol w="792521"/>
                <a:gridCol w="428099"/>
                <a:gridCol w="428099"/>
                <a:gridCol w="885414"/>
              </a:tblGrid>
              <a:tr h="365634"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Вопросы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контроле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Возрастные группы,  недели месяца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младшая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средняя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старшая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подготовительная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1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</a:tr>
              <a:tr h="37071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gridSpan="4">
                  <a:txBody>
                    <a:bodyPr/>
                    <a:lstStyle/>
                    <a:p>
                      <a:endParaRPr lang="ru-RU" sz="1800" b="1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71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5" marR="91435" marT="45704" marB="45704"/>
                </a:tc>
                <a:tc gridSpan="4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/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04" marB="4570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44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90500"/>
            <a:ext cx="914400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организации оперативного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контроля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333500"/>
            <a:ext cx="8229600" cy="47926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Осуществляется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2209800"/>
            <a:ext cx="8915400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ежедневно, еженедельно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ежемесячно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ежеквартально</a:t>
            </a:r>
          </a:p>
          <a:p>
            <a:pPr lvl="3" fontAlgn="auto"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руководителем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ДОУ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старшим воспитателем</a:t>
            </a:r>
          </a:p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медсестрой,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завхозом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План контроля доводится до педагогов в начале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каждого месяца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Результаты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обсуждаются на совещании при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руководителе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учреждения.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Материалы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контроля хранятся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года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dirty="0" smtClean="0">
              <a:solidFill>
                <a:srgbClr val="073E87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073E87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dirty="0">
              <a:solidFill>
                <a:srgbClr val="073E87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ru-RU" sz="1600" dirty="0">
              <a:solidFill>
                <a:srgbClr val="073E87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48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723900" y="-235967"/>
            <a:ext cx="8229600" cy="997967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управленческого контроля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85800" y="533400"/>
            <a:ext cx="8610600" cy="4602709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1600" dirty="0" smtClean="0"/>
              <a:t>	</a:t>
            </a:r>
            <a:r>
              <a:rPr lang="ru-RU" alt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Тематический контроль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Цель: </a:t>
            </a:r>
            <a:r>
              <a:rPr lang="ru-RU" alt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 на всестороннее изучение состояния образовательного процесса в соответствии с годовыми задачами ДОУ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alt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тематического контроля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Цель____________________________________________________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Проверка проводится с _____ по____ октября 20_____г.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06127"/>
              </p:ext>
            </p:extLst>
          </p:nvPr>
        </p:nvGraphicFramePr>
        <p:xfrm>
          <a:off x="838199" y="3276601"/>
          <a:ext cx="8153401" cy="3459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8795"/>
                <a:gridCol w="1386786"/>
                <a:gridCol w="1167820"/>
              </a:tblGrid>
              <a:tr h="548199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Разделы</a:t>
                      </a:r>
                      <a:endParaRPr lang="ru-RU" sz="16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Содержание</a:t>
                      </a:r>
                      <a:r>
                        <a:rPr lang="ru-RU" sz="1600" b="0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контроля</a:t>
                      </a:r>
                      <a:endParaRPr lang="ru-RU" sz="16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7" marR="91447" marT="45724" marB="45724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Методика</a:t>
                      </a:r>
                      <a:r>
                        <a:rPr lang="ru-RU" sz="1600" b="0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контроля</a:t>
                      </a:r>
                      <a:endParaRPr lang="ru-RU" sz="1600" b="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7" marR="91447" marT="45724" marB="45724"/>
                </a:tc>
              </a:tr>
              <a:tr h="2880800">
                <a:tc>
                  <a:txBody>
                    <a:bodyPr/>
                    <a:lstStyle/>
                    <a:p>
                      <a:pPr marL="457200" indent="-457200" algn="just">
                        <a:buAutoNum type="arabicPeriod"/>
                      </a:pP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Диагностика развития детей по данному направлению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Уровень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профессионального мастерства воспитателей</a:t>
                      </a: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Система планирования работы с детьми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Создание условий</a:t>
                      </a:r>
                      <a:r>
                        <a:rPr lang="ru-RU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оценка развивающихся сред в группах, на участках, в методическом кабинете</a:t>
                      </a:r>
                      <a:endParaRPr lang="ru-RU" sz="2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Взаимодействие с семьей воспитанников</a:t>
                      </a:r>
                    </a:p>
                  </a:txBody>
                  <a:tcPr marL="91447" marR="91447" marT="45724" marB="45724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47" marR="91447" marT="45724" marB="45724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47" marR="91447" marT="45724" marB="45724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537310"/>
              </p:ext>
            </p:extLst>
          </p:nvPr>
        </p:nvGraphicFramePr>
        <p:xfrm>
          <a:off x="4571999" y="7178040"/>
          <a:ext cx="3352801" cy="365760"/>
        </p:xfrm>
        <a:graphic>
          <a:graphicData uri="http://schemas.openxmlformats.org/drawingml/2006/table">
            <a:tbl>
              <a:tblPr/>
              <a:tblGrid>
                <a:gridCol w="3352801"/>
              </a:tblGrid>
              <a:tr h="137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158932"/>
              </p:ext>
            </p:extLst>
          </p:nvPr>
        </p:nvGraphicFramePr>
        <p:xfrm>
          <a:off x="914400" y="6827503"/>
          <a:ext cx="7239000" cy="365760"/>
        </p:xfrm>
        <a:graphic>
          <a:graphicData uri="http://schemas.openxmlformats.org/drawingml/2006/table">
            <a:tbl>
              <a:tblPr/>
              <a:tblGrid>
                <a:gridCol w="7239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987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403" y="381000"/>
            <a:ext cx="8686800" cy="1036638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Алгоритм подготовки и проведения    тематического контроля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914400" y="1905000"/>
            <a:ext cx="8077199" cy="5486399"/>
          </a:xfrm>
        </p:spPr>
        <p:txBody>
          <a:bodyPr/>
          <a:lstStyle/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Подготовка руководителя к проведению ТК </a:t>
            </a:r>
            <a:endParaRPr lang="ru-RU" sz="2000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None/>
            </a:pPr>
            <a:endParaRPr lang="ru-RU" sz="20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Постановка целей, приказ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Составление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плана ТК (по К.Ю. Белой)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доводится до сведения педагогов за 2 недели для самоанализа)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Распределение обязанностей, вопросов к изучению, определение сроков выполнения работ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   Фактическое выполнение ТК в установленные сроки</a:t>
            </a: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   Подведение итогов </a:t>
            </a:r>
            <a:r>
              <a:rPr lang="ru-RU" sz="2400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(Аналитическая </a:t>
            </a:r>
            <a:r>
              <a:rPr lang="ru-RU" sz="2400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справка)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95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800" b="1" kern="1200" dirty="0" smtClean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800" b="1" kern="1200" dirty="0" smtClean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itchFamily="34" charset="0"/>
              </a:rPr>
              <a:t>Приказ </a:t>
            </a:r>
            <a:r>
              <a:rPr lang="ru-RU" sz="32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itchFamily="34" charset="0"/>
              </a:rPr>
              <a:t>о проведении тематического контроля</a:t>
            </a:r>
            <a:r>
              <a:rPr lang="ru-RU" sz="3200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itchFamily="34" charset="0"/>
              </a:rPr>
              <a:t/>
            </a:r>
            <a:br>
              <a:rPr lang="ru-RU" sz="3200" b="1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itchFamily="34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9569" y="1419983"/>
            <a:ext cx="8229600" cy="4525963"/>
          </a:xfrm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в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приказе указывается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ctr" fontAlgn="auto">
              <a:spcBef>
                <a:spcPts val="0"/>
              </a:spcBef>
              <a:spcAft>
                <a:spcPts val="600"/>
              </a:spcAft>
              <a:buNone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Сроки 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проверки </a:t>
            </a:r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(5-10 рабочих дней);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Фамилия 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председателя комиссии;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 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комиссии;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Сроки 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предоставления итоговых </a:t>
            </a: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материалов</a:t>
            </a:r>
          </a:p>
          <a:p>
            <a:pPr marL="0" indent="0" fontAlgn="auto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ru-RU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(через </a:t>
            </a:r>
            <a:r>
              <a:rPr 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дней должны быть </a:t>
            </a:r>
            <a:r>
              <a:rPr lang="ru-RU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готовы)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400" b="1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итогам ТК издаётся руководителем </a:t>
            </a:r>
            <a:r>
              <a:rPr lang="ru-RU" sz="2400" b="1" dirty="0" smtClean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приказ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046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Аналитическая справка по контролю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343400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Заслушивается на педагогическом совете, рекомендации выносятся в проект решения.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ru-RU" sz="2400" b="1" kern="1200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Содержание : материалы по всем 5 блокам, обозначенным в плане.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ru-RU" sz="2400" b="1" kern="1200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sz="2400" b="1" kern="1200" dirty="0">
                <a:solidFill>
                  <a:srgbClr val="073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Материалы ТК  хранятся в методическом кабинете ДОУ </a:t>
            </a:r>
            <a:r>
              <a:rPr lang="ru-RU" sz="24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</a:t>
            </a:r>
            <a:r>
              <a:rPr lang="ru-RU" sz="24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лет</a:t>
            </a:r>
            <a:endParaRPr lang="ru-RU" sz="2400" b="1" kern="1200" dirty="0">
              <a:solidFill>
                <a:srgbClr val="073E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89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управленческого контроля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368" y="2133600"/>
            <a:ext cx="8229600" cy="4525963"/>
          </a:xfrm>
        </p:spPr>
        <p:txBody>
          <a:bodyPr/>
          <a:lstStyle/>
          <a:p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одновременная всесторонняя проверка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объекта      управления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целом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2819400"/>
            <a:ext cx="72390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Срок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проведения: не чаще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раза в 5 лет,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любое время года,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продолжительность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5-10 дней</a:t>
            </a:r>
          </a:p>
          <a:p>
            <a:endParaRPr lang="ru-RU" sz="20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Изучаются:</a:t>
            </a:r>
          </a:p>
          <a:p>
            <a:endParaRPr lang="ru-RU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нормативно – правовые документы ДОУ,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документация сотрудников,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оснащение педагогического процесса,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-образовательная работа с детьми,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детские работы,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работа с родителями,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повышение педагогической квалификации</a:t>
            </a:r>
          </a:p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1489031"/>
            <a:ext cx="533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Фронтальный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контроль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871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2163762"/>
          </a:xfrm>
        </p:spPr>
        <p:txBody>
          <a:bodyPr/>
          <a:lstStyle/>
          <a:p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685800"/>
            <a:ext cx="9144000" cy="7086600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Функция контроля является важной составляющей управления качеством образования, и эффективность ее во многом зависит от педагогического анализа результатов контроля, а также необходимых условий его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проведения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                                     </a:t>
            </a:r>
            <a:r>
              <a:rPr 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К.Ю.Белая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39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33" y="496895"/>
            <a:ext cx="8181541" cy="1012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Итоговый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контроль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Цель: оценка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результатов за учебный год;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выявление готовности детей к обучению 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школе …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2971800"/>
            <a:ext cx="830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Проводится после того, как выполнена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работа.   Выявляет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конечные результаты деятельности организации   и степень реализации намеченных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планов.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Задействованы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все участники образовательного процесса: педагоги, родители, дети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itchFamily="2" charset="2"/>
              <a:buChar char="q"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88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258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2000"/>
            <a:ext cx="8686800" cy="5364163"/>
          </a:xfrm>
        </p:spPr>
        <p:txBody>
          <a:bodyPr/>
          <a:lstStyle/>
          <a:p>
            <a:pPr marL="457200" lvl="1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•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предварительный контрол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осуществляется до фактического начала работ и направлен на сбор достоверной информации, необходимой для дальнейших контрольных действий (согласований, выводов и принятия управленческого решения).</a:t>
            </a:r>
          </a:p>
          <a:p>
            <a:pPr marL="457200" lvl="1" indent="0">
              <a:buNone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текущий контроль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осуществляется непосредственно в ходе проведения работ (проверки), основывается на измерении фактических результатов и экспертизы управления качеством образованием;</a:t>
            </a:r>
          </a:p>
          <a:p>
            <a:pPr marR="211455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•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итоговый контроль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состоит в том, что по итогам текущего    контроля (одного частного случая) принимается управленческое решение (приказ, планируемая система мер, премирование, решение коллегиального органа управления образованием и др.), распространяющееся и на другие объекты управления,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9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Самоанализ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029" y="914400"/>
            <a:ext cx="8229600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1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При организации контроля педагогической работы необходимо привлечь воспитателя к самостоятельному анализу своей деятельности. Трудность заключается в том, что далеко не каждый готов к объективной самооценке. Самоанализу надо научить, при этом важно считаться с мнением воспитателя, не навязывать свою точку зрения, а убеждать в рациональности применения альтернативных методов работы. Удобно использовать таблицы для самоанализа разработанные творческой группой воспитателей.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Взаимоконтроль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взаимопосещение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1255" y="3810000"/>
            <a:ext cx="8057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kumimoji="0" lang="ru-RU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существляется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воспитателем параллельной либо любой другой группы по решению администрации и способствует самоанализу и самооценке воспитателя при сравнении своей работы с работой другого.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4982" y="5105400"/>
            <a:ext cx="84514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едагоги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с высоким профессиональным мастерством и методической компетентностью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способны работать на принципах доверия и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самоконтроля.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Таких педагогов руководитель посещает с целью обобщения и распространения опыта и оказания помощи в разработке и отработке педагогической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160921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Эффективные методы контроля                для изучения состояния образовательной деятельности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52600"/>
            <a:ext cx="8229600" cy="4571999"/>
          </a:xfrm>
        </p:spPr>
        <p:txBody>
          <a:bodyPr/>
          <a:lstStyle/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наблюдение (внимательно следя за чем-либо, изучать, исследовать)</a:t>
            </a: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анализ (выявление причин, определение тенденций развития)</a:t>
            </a: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беседа (деловой разговор на какую-либо тему, обмен мнениями)</a:t>
            </a: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изучение документации (тщательное обследование с целью ознакомления, выяснения чего-либо)</a:t>
            </a: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анкетирование (способ исследования путём опроса)</a:t>
            </a: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проверка ЗУН воспитанников (для выявления </a:t>
            </a:r>
            <a:r>
              <a:rPr lang="ru-RU" sz="20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качества  </a:t>
            </a:r>
            <a:r>
              <a:rPr lang="ru-RU" sz="2000" kern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обученности</a:t>
            </a:r>
            <a:r>
              <a:rPr lang="ru-RU" sz="20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lvl="0" indent="-274320" eaLnBrk="1" fontAlgn="auto" hangingPunct="1"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направлению контроля целесообразно иметь подробные таблицы,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с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подвопросми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которые легко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проконтролировать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оценивать</a:t>
            </a:r>
            <a:endParaRPr lang="ru-RU" sz="20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32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1189038"/>
          </a:xfrm>
        </p:spPr>
        <p:txBody>
          <a:bodyPr/>
          <a:lstStyle/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Контроль</a:t>
            </a:r>
            <a:r>
              <a:rPr lang="ru-RU" sz="32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проводимый в системе, </a:t>
            </a:r>
            <a: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2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позволяет </a:t>
            </a:r>
            <a:r>
              <a:rPr lang="ru-RU" sz="32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нам решать следующие задачи:</a:t>
            </a:r>
            <a:br>
              <a:rPr lang="ru-RU" sz="32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1631" y="1600200"/>
            <a:ext cx="8077200" cy="4525963"/>
          </a:xfrm>
        </p:spPr>
        <p:txBody>
          <a:bodyPr/>
          <a:lstStyle/>
          <a:p>
            <a:pPr lvl="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Моделирование, прогнозирование, проектирование желаемого, достойного уровня качества образования на основе анализа существующих достижений;</a:t>
            </a:r>
          </a:p>
          <a:p>
            <a:pPr lvl="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kern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</a:t>
            </a:r>
            <a:r>
              <a:rPr lang="ru-RU" sz="24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заданного уровня качества путем обеспечения функционирования образовательной системы и образовательных учреждений в целом;</a:t>
            </a:r>
          </a:p>
          <a:p>
            <a:pPr lvl="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kern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24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повышения качества;</a:t>
            </a:r>
          </a:p>
          <a:p>
            <a:pPr lvl="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ru-RU" sz="2400" b="1" kern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Диагностирование </a:t>
            </a:r>
            <a:r>
              <a:rPr lang="ru-RU" sz="2400" b="1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имеющегося уровня качества образования, т.е. проведение </a:t>
            </a:r>
            <a:r>
              <a:rPr lang="ru-RU" sz="2400" b="1" kern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</a:t>
            </a:r>
            <a:endParaRPr lang="ru-RU" sz="2400" b="1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27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01000" cy="7239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мониторинга качества образования: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89074" y="1600200"/>
            <a:ext cx="75977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Обеспечить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органы управления образованием информацией о состоянии и динамике качества образования;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Разработать для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использования в управленческой практике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инструментарий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(показатели, индикаторы, методы, методический материал и др.) для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качества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образования выпускников образовательных учреждений;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Определить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факторы, влияющие на качество образования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407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28600" y="333375"/>
            <a:ext cx="9144000" cy="1142999"/>
          </a:xfrm>
        </p:spPr>
        <p:txBody>
          <a:bodyPr/>
          <a:lstStyle/>
          <a:p>
            <a:pPr eaLnBrk="1" hangingPunct="1"/>
            <a:r>
              <a:rPr lang="ru-RU" alt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Мониторинг, как метод контрольно-диагностической функции в управлении дошкольным образовательным учреждении</a:t>
            </a:r>
            <a:endParaRPr lang="ru-RU" altLang="ru-RU" sz="27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Примерная шкала оценок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700" b="1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695789"/>
              </p:ext>
            </p:extLst>
          </p:nvPr>
        </p:nvGraphicFramePr>
        <p:xfrm>
          <a:off x="990600" y="2286000"/>
          <a:ext cx="7924800" cy="4192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752601"/>
                <a:gridCol w="1752600"/>
                <a:gridCol w="2438399"/>
              </a:tblGrid>
              <a:tr h="54732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Словесная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Цветовая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Бальная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Процентная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42" marR="91442" marT="45700" marB="45700"/>
                </a:tc>
              </a:tr>
              <a:tr h="13501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Достаточный уровень</a:t>
                      </a:r>
                    </a:p>
                    <a:p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Красный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балла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 100% до 76%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</a:tr>
              <a:tr h="135010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Близкий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 достаточному</a:t>
                      </a:r>
                    </a:p>
                    <a:p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уровню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Желтый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балла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 75% до 40%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</a:tr>
              <a:tr h="94505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Недостаточный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уровень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Синий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 баллов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 40% и ниже</a:t>
                      </a:r>
                      <a:endParaRPr lang="ru-RU" sz="1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2" marR="91442" marT="45700" marB="457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14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8077200" cy="1143000"/>
          </a:xfrm>
        </p:spPr>
        <p:txBody>
          <a:bodyPr/>
          <a:lstStyle/>
          <a:p>
            <a:pPr algn="l"/>
            <a:r>
              <a:rPr lang="ru-RU" sz="24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/>
            </a:r>
            <a:br>
              <a:rPr lang="ru-RU" sz="24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</a:br>
            <a:r>
              <a:rPr lang="ru-RU" sz="24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/>
            </a:r>
            <a:br>
              <a:rPr lang="ru-RU" sz="24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</a:br>
            <a:r>
              <a:rPr lang="ru-RU" sz="2400" b="1" kern="1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  </a:t>
            </a:r>
            <a:r>
              <a:rPr lang="ru-RU" sz="24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ФГОС     </a:t>
            </a:r>
            <a:r>
              <a:rPr lang="ru-RU" sz="28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Целевые </a:t>
            </a:r>
            <a:r>
              <a:rPr lang="ru-RU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ориентиры </a:t>
            </a:r>
            <a:r>
              <a:rPr lang="ru-RU" sz="28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НЕ МОГУТ </a:t>
            </a:r>
            <a:r>
              <a:rPr lang="ru-RU" sz="2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/>
            </a:r>
            <a:br>
              <a:rPr lang="ru-RU" sz="2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</a:br>
            <a:r>
              <a:rPr lang="ru-RU" sz="2800" b="1" kern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          </a:t>
            </a:r>
            <a:r>
              <a:rPr lang="ru-RU" sz="28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служить </a:t>
            </a:r>
            <a:r>
              <a:rPr lang="ru-RU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основанием </a:t>
            </a:r>
            <a:r>
              <a:rPr lang="ru-RU" sz="28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>для:</a:t>
            </a:r>
            <a:r>
              <a:rPr lang="ru-RU" sz="33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  <a:t/>
            </a:r>
            <a:br>
              <a:rPr lang="ru-RU" sz="33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600200"/>
            <a:ext cx="8001000" cy="4525963"/>
          </a:xfrm>
        </p:spPr>
        <p:txBody>
          <a:bodyPr/>
          <a:lstStyle/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45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аттестации педагогических кадров</a:t>
            </a:r>
          </a:p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45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оценки качества образования</a:t>
            </a:r>
          </a:p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45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оценки уровня развития детей, в </a:t>
            </a:r>
            <a:r>
              <a:rPr lang="ru-RU" sz="2800" b="1" kern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т.ч</a:t>
            </a:r>
            <a:r>
              <a:rPr lang="ru-RU" sz="28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. в рамках мониторинга</a:t>
            </a:r>
          </a:p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45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оценки выполнения муниципального (государственного) задания посредством их включения в показатели качества выполнения задания</a:t>
            </a:r>
          </a:p>
          <a:p>
            <a:pPr marL="171450" lvl="0" indent="-171450" defTabSz="685800" eaLnBrk="1" fontAlgn="auto" hangingPunct="1">
              <a:lnSpc>
                <a:spcPct val="90000"/>
              </a:lnSpc>
              <a:spcBef>
                <a:spcPts val="750"/>
              </a:spcBef>
              <a:spcAft>
                <a:spcPts val="45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8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распределения стимулирующего фонда оплаты труда работников ДОО</a:t>
            </a:r>
          </a:p>
        </p:txBody>
      </p:sp>
    </p:spTree>
    <p:extLst>
      <p:ext uri="{BB962C8B-B14F-4D97-AF65-F5344CB8AC3E}">
        <p14:creationId xmlns:p14="http://schemas.microsoft.com/office/powerpoint/2010/main" val="230398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0025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Литература</a:t>
            </a:r>
            <a:endParaRPr lang="ru-RU" sz="3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90600"/>
            <a:ext cx="89289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Агапова И.А. Контроль </a:t>
            </a: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-образовательного процесса //Справочник  старшего воспитателя дошкольного учреждения.- 2008.- №4. – С.25-38.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Белая К.Ю. от сентября до сентября: рекомендации заведующим и старшим воспитателям детских садов к планированию учебно-воспитательной, методической работы на год . – М.: АСТ, 1998. – 176 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Контроль </a:t>
            </a: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-образовательного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процесса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ДОУ /авт.-сост. </a:t>
            </a: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О.А.Скоролупова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– М.: Скрипторий 2003, 2010. – 160 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Скоролупова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О.А. Оперативный контроль в дошкольном учреждении //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Справочник  старшего воспитателя дошкольного учреждения.-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2007 - №6.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С.23-31.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Скоролупова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О.А.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Тематический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контроль в дошкольном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образовательном учреждении. -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М.: Скрипторий 2003,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2005. 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Хибибуллина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Р.Ш. Графическое планирование контроля деятельности ДОУ // Дошкольная педагогика. – 2007. - № 4. – С. 41-45.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Шабалина Е.С. Роль старшего воспитателя в повышении качества образовательного процесса //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Справочник  старшего воспитателя дошкольного учреждения.- 2008.-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№3.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С.15-20.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ru-RU" sz="1600" dirty="0" smtClean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ru-RU" sz="1600" dirty="0" smtClean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ru-RU" sz="1600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ru-RU" sz="1600" dirty="0" smtClean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ru-RU" sz="1600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Ирина\Desktop\Блестяшки\Цветы\cveta-15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800600"/>
            <a:ext cx="3810000" cy="2389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27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player.myshared.ru/5/418582/data/images/img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736934"/>
            <a:ext cx="7886700" cy="547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5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8600"/>
            <a:ext cx="82296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контролю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295400"/>
            <a:ext cx="8458200" cy="480060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следует не просто контролировать состояние дел, а создать единую систему контроля всех направлений деятельности ДОУ;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контроль необходимо планировать;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в процессе контроля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 выявление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причин, вызывающих недостатки, выработка эффективных мер, направленных на их устранение;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контроль будет действенным 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своевременном проведении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выполнении рекомендаций;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необходимо оказывать помощь в реализации рекомендаций тем, кому они были даны по итогам контроля;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контроль и его итоги должны быть гласными;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контроль должен быть направлен не только на выявление недостатков, но и на поиск нового, интересного, что дает высокие и стабильные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результаты, повышает качество образования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Цели и задачи контроля должны вытекать из целей и задач </a:t>
            </a:r>
            <a:r>
              <a:rPr lang="ru-RU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воспитательно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-образовательного процесса и годовых задач ДОУ на текущий учебный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824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936104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Система контроля в ДОУ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447800"/>
            <a:ext cx="8305800" cy="43251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1.Нормативно-правовая база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Положение о внутреннем контроле в ДОУ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Приказы ( о проведении и итогах проверки, на проведение повторной проверки, если есть необходимость)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Распределение функций контроля внутри ДОУ (должностные инструкции, приказы, циклограммы контроля)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План-график контроля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30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21102"/>
            <a:ext cx="8061960" cy="876886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база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922606"/>
            <a:ext cx="7696200" cy="47244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«Федеральный закон об образовании РФ» ФЗ №273 от 29.12.2012 года . Согласно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 13 пункта 3 статьи 28 Закона к компетенции образовательной организации относится, в том числе, проведение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самообследования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обеспечение функционирования внутренней системы оценки качества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образования.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Министерства образования Российской Федерации от 4 августа 2000 г. № 236/23-16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организации контроля за деятельностью дошкольных образовательных учреждений»</a:t>
            </a:r>
          </a:p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Министерства образования Российской Федерации от 11 июня 1998 г. № 33 «О работе с рекомендациями об инспектировании в системе общего и профессионального образования РФ»</a:t>
            </a:r>
          </a:p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 Министерства образования РФ от 4 июня 1998 года «О порядке инспектирования»</a:t>
            </a:r>
          </a:p>
          <a:p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74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5800" y="22274"/>
            <a:ext cx="96012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2. Технология   контроля: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686800" cy="617220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Определение цели и объекта контроля. </a:t>
            </a: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Планирование контроля, разработка программы (плана-задания) контроля или схемы предстоящего наблюдения. </a:t>
            </a: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Определение субъекта (кто проверяет)</a:t>
            </a: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Сбор и обработка информации. </a:t>
            </a: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Подведение итогов контроля. Анализ результатов.</a:t>
            </a: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Выработка рекомендаций и определение путей их реализации. </a:t>
            </a:r>
            <a:endParaRPr lang="ru-RU" sz="2200" b="1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Проверка исполнения рекомендаций</a:t>
            </a:r>
          </a:p>
          <a:p>
            <a:pPr algn="ctr">
              <a:buNone/>
            </a:pPr>
            <a:r>
              <a:rPr lang="ru-RU" sz="1800" kern="1200" dirty="0">
                <a:solidFill>
                  <a:srgbClr val="000000"/>
                </a:solidFill>
              </a:rPr>
              <a:t> </a:t>
            </a:r>
            <a:r>
              <a:rPr lang="ru-RU" sz="1800" kern="1200" dirty="0" smtClean="0">
                <a:solidFill>
                  <a:srgbClr val="000000"/>
                </a:solidFill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.Наличие банка данных контроля в ДОУ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(схемы, анкеты, графики и другие материалы)</a:t>
            </a:r>
            <a:endParaRPr lang="ru-RU" sz="2000" kern="1200" dirty="0">
              <a:solidFill>
                <a:srgbClr val="0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.Охват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контролем всех направлений деятельности ДОУ</a:t>
            </a:r>
          </a:p>
          <a:p>
            <a:pPr algn="ctr">
              <a:buFont typeface="Wingdings" pitchFamily="2" charset="2"/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0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АЛГОРИТМ ПРОВЕРОК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32098"/>
            <a:ext cx="8550482" cy="430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1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7620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ВИДЫ   КОНТРОЛЯ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873667"/>
              </p:ext>
            </p:extLst>
          </p:nvPr>
        </p:nvGraphicFramePr>
        <p:xfrm>
          <a:off x="762000" y="838200"/>
          <a:ext cx="861060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36312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ВНЕШНИЙ   КОНТРОЛЬ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ВНУТРЕННИЙ   КОНТРОЛЬ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33680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Маркетинговое исследование микрорайона: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расположение социально-культурных объектов;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социальный статус семей, имеющих детей дошкольного возраста;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потребности и запросы родителей в видах и качестве образовательных услуг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социальная и образовательная система защиты детей, не посещающих ДОУ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AutoNum type="arabicPeriod" startAt="2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Оценка деятельности   учреждения различными контролирующими органами.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Порядок внешнего контроля определяется существующей правовой и нормативной базой</a:t>
                      </a:r>
                      <a:endParaRPr lang="ru-RU" b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Исследование содержания</a:t>
                      </a:r>
                      <a:r>
                        <a:rPr kumimoji="0"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различных   аспектов   деятельности ДОУ: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организационно</a:t>
                      </a:r>
                      <a:r>
                        <a:rPr kumimoji="0"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педагогической;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образовательной;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социально-психологической;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медико-социальной;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финансово-хозяйственной и других видов деятельности ДОУ</a:t>
                      </a:r>
                    </a:p>
                    <a:p>
                      <a:pPr marL="17780">
                        <a:lnSpc>
                          <a:spcPts val="146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17780">
                        <a:lnSpc>
                          <a:spcPts val="14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Порядок внутреннего контроля определяется Уставом об учреждении, должностными инструкциями и распоряжениями руководства.</a:t>
                      </a:r>
                      <a:endParaRPr lang="ru-RU" sz="16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70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</TotalTime>
  <Words>1486</Words>
  <Application>Microsoft Office PowerPoint</Application>
  <PresentationFormat>Экран (4:3)</PresentationFormat>
  <Paragraphs>257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Оформление по умолчанию</vt:lpstr>
      <vt:lpstr>3_Волна</vt:lpstr>
      <vt:lpstr>3_Тема Office</vt:lpstr>
      <vt:lpstr> Целевые виды контроля в системе мониторинга качества образования</vt:lpstr>
      <vt:lpstr>Презентация PowerPoint</vt:lpstr>
      <vt:lpstr>Презентация PowerPoint</vt:lpstr>
      <vt:lpstr>Требования к контролю</vt:lpstr>
      <vt:lpstr>Система контроля в ДОУ</vt:lpstr>
      <vt:lpstr>Нормативно-правовая база</vt:lpstr>
      <vt:lpstr>2. Технология   контроля: </vt:lpstr>
      <vt:lpstr>    АЛГОРИТМ ПРОВЕРОК </vt:lpstr>
      <vt:lpstr>ВИДЫ   КОНТРОЛЯ</vt:lpstr>
      <vt:lpstr> </vt:lpstr>
      <vt:lpstr>   Виды внутреннего контроля ДОУ</vt:lpstr>
      <vt:lpstr>  Виды внутреннего контроля используемые в  нашем ДОУ </vt:lpstr>
      <vt:lpstr>   Виды управленческого контроля</vt:lpstr>
      <vt:lpstr>Система организации оперативного контроля</vt:lpstr>
      <vt:lpstr>Виды управленческого контроля</vt:lpstr>
      <vt:lpstr>   Алгоритм подготовки и проведения    тематического контроля                                              </vt:lpstr>
      <vt:lpstr> Приказ о проведении тематического контроля </vt:lpstr>
      <vt:lpstr>Аналитическая справка по контролю </vt:lpstr>
      <vt:lpstr>Виды управленческого контроля</vt:lpstr>
      <vt:lpstr>Презентация PowerPoint</vt:lpstr>
      <vt:lpstr>Презентация PowerPoint</vt:lpstr>
      <vt:lpstr>      Самоанализ: </vt:lpstr>
      <vt:lpstr>Эффективные методы контроля                для изучения состояния образовательной деятельности </vt:lpstr>
      <vt:lpstr> Контроль, проводимый в системе,  позволяет нам решать следующие задачи: </vt:lpstr>
      <vt:lpstr>Задачи мониторинга качества образования: </vt:lpstr>
      <vt:lpstr>Мониторинг, как метод контрольно-диагностической функции в управлении дошкольным образовательным учреждении</vt:lpstr>
      <vt:lpstr>    ФГОС     Целевые ориентиры НЕ МОГУТ            служить основанием для: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gabishevo</dc:creator>
  <cp:lastModifiedBy>Ладушки</cp:lastModifiedBy>
  <cp:revision>127</cp:revision>
  <cp:lastPrinted>1601-01-01T00:00:00Z</cp:lastPrinted>
  <dcterms:created xsi:type="dcterms:W3CDTF">1601-01-01T00:00:00Z</dcterms:created>
  <dcterms:modified xsi:type="dcterms:W3CDTF">2016-04-19T09:26:00Z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